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860D89-1135-4E62-A0CB-890BE78EC9FB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82DC75-A474-410C-9079-BF63ED6306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8/23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DOL: Daily Oral Language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*Correct the following sentence: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1) mr o’Leary </a:t>
            </a:r>
            <a:r>
              <a:rPr lang="en-US" dirty="0" smtClean="0"/>
              <a:t>is a mystery </a:t>
            </a:r>
            <a:r>
              <a:rPr lang="en-US" dirty="0" smtClean="0"/>
              <a:t>fan </a:t>
            </a:r>
            <a:r>
              <a:rPr lang="en-US" dirty="0" smtClean="0"/>
              <a:t>he was eager to see </a:t>
            </a:r>
            <a:r>
              <a:rPr lang="en-US" dirty="0" smtClean="0"/>
              <a:t>agatha christies long running </a:t>
            </a:r>
            <a:r>
              <a:rPr lang="en-US" dirty="0" smtClean="0"/>
              <a:t>play </a:t>
            </a:r>
            <a:r>
              <a:rPr lang="en-US" dirty="0" smtClean="0"/>
              <a:t>mousetrap </a:t>
            </a:r>
            <a:r>
              <a:rPr lang="en-US" dirty="0" smtClean="0"/>
              <a:t>when he visited l</a:t>
            </a:r>
            <a:r>
              <a:rPr lang="en-US" dirty="0" smtClean="0"/>
              <a:t>ondon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Friday, 8/23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Read </a:t>
            </a:r>
            <a:r>
              <a:rPr lang="en-US" sz="2800" dirty="0" smtClean="0"/>
              <a:t>“Historical </a:t>
            </a:r>
            <a:r>
              <a:rPr lang="en-US" sz="2800" dirty="0" smtClean="0"/>
              <a:t>Background: In Harmony with Nature” pp. 20-22 in textbook &amp; take notes.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Read the Iroquois myth, “The World on the Turtle’s Back” pp. 24-30, </a:t>
            </a:r>
            <a:r>
              <a:rPr lang="en-US" sz="2800" dirty="0" smtClean="0"/>
              <a:t>and answer reading guide questions! 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Be prepared for </a:t>
            </a:r>
            <a:r>
              <a:rPr lang="en-US" sz="2800" b="1" dirty="0" smtClean="0"/>
              <a:t>pop quizzes </a:t>
            </a:r>
            <a:r>
              <a:rPr lang="en-US" sz="2800" dirty="0" smtClean="0"/>
              <a:t>at any point!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 </a:t>
            </a:r>
            <a:r>
              <a:rPr lang="en-US" dirty="0" err="1" smtClean="0"/>
              <a:t>mins</a:t>
            </a:r>
            <a:r>
              <a:rPr lang="en-US" dirty="0" smtClean="0"/>
              <a:t> in class Monday (Make 15 more copies.)</a:t>
            </a:r>
          </a:p>
          <a:p>
            <a:r>
              <a:rPr lang="en-US" dirty="0" smtClean="0"/>
              <a:t># 1-4, answer in complete sentences.</a:t>
            </a:r>
          </a:p>
          <a:p>
            <a:r>
              <a:rPr lang="en-US" dirty="0" smtClean="0"/>
              <a:t>#5-8, list answers.</a:t>
            </a:r>
          </a:p>
          <a:p>
            <a:r>
              <a:rPr lang="en-US" dirty="0" smtClean="0"/>
              <a:t>Answer the graph questions using </a:t>
            </a:r>
            <a:r>
              <a:rPr lang="en-US" smtClean="0"/>
              <a:t>your notes.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Questions: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Vote for class officers next week!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Sept. 25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= Writing Test for ALL JUNIORS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4272</TotalTime>
  <Words>158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Friday, 8/23</vt:lpstr>
      <vt:lpstr>Bell Ringer: Friday, 8/23</vt:lpstr>
      <vt:lpstr>Agenda:</vt:lpstr>
      <vt:lpstr>Reading Questions: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8/23</dc:title>
  <dc:creator>fcboe</dc:creator>
  <cp:lastModifiedBy>fcboe</cp:lastModifiedBy>
  <cp:revision>13</cp:revision>
  <dcterms:created xsi:type="dcterms:W3CDTF">2013-08-23T16:33:06Z</dcterms:created>
  <dcterms:modified xsi:type="dcterms:W3CDTF">2013-08-26T15:45:06Z</dcterms:modified>
</cp:coreProperties>
</file>