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626CF8-9670-442C-9EC8-185FB1956F7A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C047C66-F563-48B4-B84B-BC71D8344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9/16/13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9/16/13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everyone should help themselves too more german chocolate cake, and apple strudel mrs kreuzer announced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“Everyone should help himself or herself to more German chocolate cake and apple strudel,” Mrs. Kreuzer announced.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4 ½ week progress reports signed by Thursday, 9/19 for extra credit!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Present speeches</a:t>
            </a:r>
            <a:r>
              <a:rPr lang="en-US" dirty="0" smtClean="0"/>
              <a:t>! </a:t>
            </a:r>
            <a:r>
              <a:rPr lang="en-US" smtClean="0"/>
              <a:t>Finish tomorrow!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reading </a:t>
            </a:r>
            <a:r>
              <a:rPr lang="en-US" i="1" dirty="0" smtClean="0"/>
              <a:t>The Crucible </a:t>
            </a:r>
            <a:r>
              <a:rPr lang="en-US" dirty="0" smtClean="0"/>
              <a:t>this week!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Graduation Writing Test next Wednesday, 9/25 for all juniors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speeches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away all technology.</a:t>
            </a:r>
          </a:p>
          <a:p>
            <a:endParaRPr lang="en-US" dirty="0" smtClean="0"/>
          </a:p>
          <a:p>
            <a:r>
              <a:rPr lang="en-US" dirty="0" smtClean="0"/>
              <a:t>Turn in the final copy of your speech and one rubric per group; make sure your names are on them.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speaking: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Eye contact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Volume: Enunciate, slow down. .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Effective pauses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with expression &amp; emphasis!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310</TotalTime>
  <Words>151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Monday, 9/16/13</vt:lpstr>
      <vt:lpstr>Bell Ringer: Monday, 9/16/13</vt:lpstr>
      <vt:lpstr>Corrected Version:</vt:lpstr>
      <vt:lpstr>Daily Agenda: </vt:lpstr>
      <vt:lpstr>For speeches</vt:lpstr>
      <vt:lpstr>Tips for speaking: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9/16/13</dc:title>
  <dc:creator>fcboe</dc:creator>
  <cp:lastModifiedBy>fcboe</cp:lastModifiedBy>
  <cp:revision>17</cp:revision>
  <dcterms:created xsi:type="dcterms:W3CDTF">2013-09-16T12:19:37Z</dcterms:created>
  <dcterms:modified xsi:type="dcterms:W3CDTF">2013-09-16T20:07:42Z</dcterms:modified>
</cp:coreProperties>
</file>