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5FB44F-65EC-4836-82A5-976B82A5A083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moop.com/video/salem-witch-tria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Thursday, </a:t>
            </a:r>
            <a:r>
              <a:rPr lang="en-US" dirty="0" smtClean="0"/>
              <a:t>9/19</a:t>
            </a:r>
            <a:br>
              <a:rPr lang="en-US" dirty="0" smtClean="0"/>
            </a:br>
            <a:r>
              <a:rPr lang="en-US" dirty="0" smtClean="0"/>
              <a:t>FCHS: American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9/19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000" dirty="0" smtClean="0"/>
              <a:t>None today! </a:t>
            </a:r>
            <a:r>
              <a:rPr lang="en-US" sz="6000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sz="6000" dirty="0" smtClean="0">
              <a:sym typeface="Wingdings" pitchFamily="2" charset="2"/>
            </a:endParaRPr>
          </a:p>
          <a:p>
            <a:r>
              <a:rPr lang="en-US" sz="6000" dirty="0" smtClean="0">
                <a:sym typeface="Wingdings" pitchFamily="2" charset="2"/>
              </a:rPr>
              <a:t>Monday, 9/23 picture retakes 1</a:t>
            </a:r>
            <a:r>
              <a:rPr lang="en-US" sz="6000" baseline="30000" dirty="0" smtClean="0">
                <a:sym typeface="Wingdings" pitchFamily="2" charset="2"/>
              </a:rPr>
              <a:t>st</a:t>
            </a:r>
            <a:r>
              <a:rPr lang="en-US" sz="6000" dirty="0" smtClean="0">
                <a:sym typeface="Wingdings" pitchFamily="2" charset="2"/>
              </a:rPr>
              <a:t>-3</a:t>
            </a:r>
            <a:r>
              <a:rPr lang="en-US" sz="6000" baseline="30000" dirty="0" smtClean="0">
                <a:sym typeface="Wingdings" pitchFamily="2" charset="2"/>
              </a:rPr>
              <a:t>rd</a:t>
            </a:r>
            <a:r>
              <a:rPr lang="en-US" sz="6000" dirty="0" smtClean="0">
                <a:sym typeface="Wingdings" pitchFamily="2" charset="2"/>
              </a:rPr>
              <a:t> period</a:t>
            </a:r>
          </a:p>
          <a:p>
            <a:pPr>
              <a:buNone/>
            </a:pPr>
            <a:endParaRPr lang="en-US" sz="6000" dirty="0" smtClean="0">
              <a:sym typeface="Wingdings" pitchFamily="2" charset="2"/>
            </a:endParaRPr>
          </a:p>
          <a:p>
            <a:r>
              <a:rPr lang="en-US" sz="6000" dirty="0" smtClean="0">
                <a:sym typeface="Wingdings" pitchFamily="2" charset="2"/>
              </a:rPr>
              <a:t>Graduation Writing Test next Wednesday, 9/25 for all juniors</a:t>
            </a:r>
            <a:endParaRPr lang="en-US" sz="6000" dirty="0" smtClean="0"/>
          </a:p>
          <a:p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8153400" cy="6096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Turn in progress reports!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Comical look at “The Salem Witch Trials” </a:t>
            </a:r>
            <a:r>
              <a:rPr lang="en-US" u="sng" dirty="0" smtClean="0">
                <a:hlinkClick r:id="rId2"/>
              </a:rPr>
              <a:t>http://www.shmoop.com/video/salem-witch-trials/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“Between Heaven and Hell: The Puritan Tradition” pp. 134-135 in textbook.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“The Conventions of Drama” pp. 161-162 aloud as a class.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Assign characters.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Tomorrow: Read “The Crucible: Build Background” pg. 163 in textbook &amp; begin reading </a:t>
            </a:r>
            <a:r>
              <a:rPr lang="en-US" dirty="0" smtClean="0"/>
              <a:t>play</a:t>
            </a:r>
            <a:r>
              <a:rPr lang="en-US" dirty="0" smtClean="0"/>
              <a:t> </a:t>
            </a:r>
            <a:r>
              <a:rPr lang="en-US" dirty="0" smtClean="0"/>
              <a:t>pg. 166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Distribute reading guides (peach packets) for </a:t>
            </a:r>
            <a:r>
              <a:rPr lang="en-US" i="1" dirty="0" smtClean="0"/>
              <a:t>The Crucible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in </a:t>
            </a:r>
            <a:r>
              <a:rPr lang="en-US" i="1" dirty="0" smtClean="0"/>
              <a:t>The Crucible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John Proctor: </a:t>
            </a:r>
            <a:r>
              <a:rPr lang="en-US" sz="3200" dirty="0" smtClean="0"/>
              <a:t>Josh W.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Abigail Williams: </a:t>
            </a:r>
            <a:r>
              <a:rPr lang="en-US" sz="3200" dirty="0" smtClean="0"/>
              <a:t>Purity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Reverend John Hale</a:t>
            </a:r>
            <a:r>
              <a:rPr lang="en-US" sz="3200" dirty="0" smtClean="0"/>
              <a:t>: Charlie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Elizabeth Proctor </a:t>
            </a:r>
            <a:r>
              <a:rPr lang="en-US" sz="3200" dirty="0" smtClean="0"/>
              <a:t>: </a:t>
            </a:r>
            <a:r>
              <a:rPr lang="en-US" sz="3200" dirty="0" err="1" smtClean="0"/>
              <a:t>LeeAnna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Reverend Parris: </a:t>
            </a:r>
            <a:r>
              <a:rPr lang="en-US" sz="3200" dirty="0" smtClean="0"/>
              <a:t>Carlos</a:t>
            </a:r>
            <a:r>
              <a:rPr lang="en-US" sz="3200" dirty="0" smtClean="0"/>
              <a:t> </a:t>
            </a:r>
          </a:p>
          <a:p>
            <a:pPr>
              <a:buNone/>
            </a:pPr>
            <a:r>
              <a:rPr lang="en-US" sz="3200" dirty="0" smtClean="0"/>
              <a:t>Rebecca Nurse: </a:t>
            </a:r>
            <a:r>
              <a:rPr lang="en-US" sz="3200" dirty="0" smtClean="0"/>
              <a:t>Taylor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Francis Nurse:   </a:t>
            </a:r>
            <a:r>
              <a:rPr lang="en-US" sz="3200" dirty="0" err="1" smtClean="0"/>
              <a:t>Malik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Mary Warren</a:t>
            </a:r>
            <a:r>
              <a:rPr lang="en-US" sz="3200" dirty="0" smtClean="0"/>
              <a:t>: </a:t>
            </a:r>
            <a:r>
              <a:rPr lang="en-US" sz="3200" dirty="0" err="1" smtClean="0"/>
              <a:t>Wassana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Susanna Walcott</a:t>
            </a:r>
            <a:r>
              <a:rPr lang="en-US" sz="3200" dirty="0" smtClean="0"/>
              <a:t>: </a:t>
            </a:r>
            <a:r>
              <a:rPr lang="en-US" sz="3200" dirty="0" err="1" smtClean="0"/>
              <a:t>Ashantae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Cheever</a:t>
            </a:r>
            <a:r>
              <a:rPr lang="en-US" sz="3200" dirty="0" smtClean="0"/>
              <a:t>: David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Herrick</a:t>
            </a:r>
            <a:r>
              <a:rPr lang="en-US" sz="3200" dirty="0" smtClean="0"/>
              <a:t>: Kelvin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Martha Corey</a:t>
            </a:r>
            <a:r>
              <a:rPr lang="en-US" sz="3200" dirty="0" smtClean="0"/>
              <a:t>: </a:t>
            </a:r>
            <a:r>
              <a:rPr lang="en-US" sz="3200" dirty="0" err="1" smtClean="0"/>
              <a:t>Katlyn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Judge </a:t>
            </a:r>
            <a:r>
              <a:rPr lang="en-US" sz="3200" dirty="0" err="1" smtClean="0"/>
              <a:t>Danforth</a:t>
            </a:r>
            <a:r>
              <a:rPr lang="en-US" sz="3200" dirty="0" smtClean="0"/>
              <a:t>: Othello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Giles Corey</a:t>
            </a:r>
            <a:r>
              <a:rPr lang="en-US" sz="3200" dirty="0" smtClean="0"/>
              <a:t>: Stewart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Thomas Putnam</a:t>
            </a:r>
            <a:r>
              <a:rPr lang="en-US" sz="3200" dirty="0" smtClean="0"/>
              <a:t>: Sam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Ann Putnam: </a:t>
            </a:r>
            <a:r>
              <a:rPr lang="en-US" sz="3200" dirty="0" smtClean="0"/>
              <a:t>Shania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Ruth Putnam</a:t>
            </a:r>
            <a:r>
              <a:rPr lang="en-US" sz="3200" dirty="0" smtClean="0"/>
              <a:t>: </a:t>
            </a:r>
            <a:r>
              <a:rPr lang="en-US" sz="3200" dirty="0" err="1" smtClean="0"/>
              <a:t>Moisza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Tituba</a:t>
            </a:r>
            <a:r>
              <a:rPr lang="en-US" sz="3200" dirty="0" smtClean="0"/>
              <a:t>:  </a:t>
            </a:r>
            <a:r>
              <a:rPr lang="en-US" sz="3200" dirty="0" smtClean="0"/>
              <a:t>Kirkland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Betty Parris: </a:t>
            </a:r>
            <a:r>
              <a:rPr lang="en-US" sz="3200" dirty="0" smtClean="0"/>
              <a:t>Jade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Judge </a:t>
            </a:r>
            <a:r>
              <a:rPr lang="en-US" sz="3200" dirty="0" err="1" smtClean="0"/>
              <a:t>Hathorne</a:t>
            </a:r>
            <a:r>
              <a:rPr lang="en-US" sz="3200" dirty="0" smtClean="0"/>
              <a:t>: Ethan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Mercy Lewis</a:t>
            </a:r>
            <a:r>
              <a:rPr lang="en-US" sz="3200" dirty="0" smtClean="0"/>
              <a:t>: Krista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dirty="0" smtClean="0"/>
              <a:t>*Megan can substitute for another character if needed.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1666</TotalTime>
  <Words>161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Thursday, 9/19 FCHS: American literature &amp; composition a</vt:lpstr>
      <vt:lpstr>Bell Ringer: Thursday, 9/19</vt:lpstr>
      <vt:lpstr>Daily Agenda:</vt:lpstr>
      <vt:lpstr>Characters in The Crucible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9/19</dc:title>
  <dc:creator>fcboe</dc:creator>
  <cp:lastModifiedBy>fcboe</cp:lastModifiedBy>
  <cp:revision>149</cp:revision>
  <dcterms:created xsi:type="dcterms:W3CDTF">2013-09-18T15:14:52Z</dcterms:created>
  <dcterms:modified xsi:type="dcterms:W3CDTF">2013-09-19T20:02:45Z</dcterms:modified>
</cp:coreProperties>
</file>