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EA50AC-BB53-405A-8499-91EBE322E615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166F86-9733-4894-A7E2-9EF629B4B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Lit. &amp; Comp.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</a:t>
            </a:r>
            <a:r>
              <a:rPr lang="en-US" dirty="0" smtClean="0"/>
              <a:t>9/ </a:t>
            </a:r>
            <a:r>
              <a:rPr lang="en-US" dirty="0" smtClean="0"/>
              <a:t>23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9/20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miss a bell-ringer, make sure you check my website or ask a friend!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visiting the middleton place gardens outside of charleston south carolina two black squirrels were seen by karen and </a:t>
            </a:r>
            <a:r>
              <a:rPr lang="en-US" dirty="0" smtClean="0"/>
              <a:t>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While visiting the Middleton Place Gardens outside Charleston, South Carolina, Karen and I saw two black squirrels.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Room </a:t>
            </a:r>
            <a:r>
              <a:rPr lang="en-US" dirty="0" smtClean="0"/>
              <a:t>assignments Monday. </a:t>
            </a:r>
            <a:r>
              <a:rPr lang="en-US" dirty="0" smtClean="0"/>
              <a:t>. . Writing Test this Wed., </a:t>
            </a:r>
            <a:r>
              <a:rPr lang="en-US" dirty="0" smtClean="0"/>
              <a:t>9/25: Bring a pencil &amp; pen! </a:t>
            </a:r>
          </a:p>
          <a:p>
            <a:endParaRPr lang="en-US" dirty="0" smtClean="0"/>
          </a:p>
          <a:p>
            <a:r>
              <a:rPr lang="en-US" dirty="0" smtClean="0"/>
              <a:t>Discuss common mistakes in YOUR writing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Write down which character you are.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 smtClean="0"/>
              <a:t>themes</a:t>
            </a:r>
            <a:r>
              <a:rPr lang="en-US" dirty="0" smtClean="0"/>
              <a:t> </a:t>
            </a:r>
            <a:r>
              <a:rPr lang="en-US" dirty="0" smtClean="0"/>
              <a:t>&amp; begin filling out literary analysis: step 1: quotation chart.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reading, discussing, and viewing Act I of </a:t>
            </a:r>
            <a:r>
              <a:rPr lang="en-US" i="1" dirty="0" smtClean="0"/>
              <a:t>The Crucible. </a:t>
            </a:r>
            <a:r>
              <a:rPr lang="en-US" dirty="0" smtClean="0"/>
              <a:t>Pg. 166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4628</TotalTime>
  <Words>146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FCHS: American Lit. &amp; Comp. A</vt:lpstr>
      <vt:lpstr>Bell Ringer: Friday, 9/20</vt:lpstr>
      <vt:lpstr>Corrected Version: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Lit. &amp; Comp. A</dc:title>
  <dc:creator>fcboe</dc:creator>
  <cp:lastModifiedBy>fcboe</cp:lastModifiedBy>
  <cp:revision>12</cp:revision>
  <dcterms:created xsi:type="dcterms:W3CDTF">2013-09-20T12:39:04Z</dcterms:created>
  <dcterms:modified xsi:type="dcterms:W3CDTF">2013-09-23T20:07:53Z</dcterms:modified>
</cp:coreProperties>
</file>