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B55A20-E585-4EC4-93DC-43D403CCEFA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CD1423-8A32-4029-B93F-3D712ABA6C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FCHS: American literature &amp; composition 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9/24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Tuesday, 9/24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after rick </a:t>
            </a:r>
            <a:r>
              <a:rPr lang="en-US" sz="4400" dirty="0" smtClean="0"/>
              <a:t>lied </a:t>
            </a:r>
            <a:r>
              <a:rPr lang="en-US" sz="4400" dirty="0" smtClean="0"/>
              <a:t>tuesdays mail on a table he leaves to go </a:t>
            </a:r>
            <a:r>
              <a:rPr lang="en-US" sz="4400" dirty="0" smtClean="0"/>
              <a:t>too quality shop </a:t>
            </a:r>
            <a:r>
              <a:rPr lang="en-US" sz="4400" dirty="0" smtClean="0"/>
              <a:t>for some hamburger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After Rick laid Tuesday’s mail on a table, he left to go to Quality Shop for some hamburger.</a:t>
            </a:r>
          </a:p>
          <a:p>
            <a:pPr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Graduation Writing Test is tomorrow! Bring a pencil and a blue/black pen and something to read/do afterwards!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 literary analysis step 1: quotation charts. Choose 1-2 </a:t>
            </a:r>
            <a:r>
              <a:rPr lang="en-US" b="1" i="1" dirty="0" smtClean="0"/>
              <a:t>themes</a:t>
            </a:r>
            <a:r>
              <a:rPr lang="en-US" dirty="0" smtClean="0"/>
              <a:t> to trace; eventually, one of these themes will become your </a:t>
            </a:r>
            <a:r>
              <a:rPr lang="en-US" b="1" i="1" dirty="0" smtClean="0"/>
              <a:t>thesis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reading, discussing, and viewing Act I of </a:t>
            </a:r>
            <a:r>
              <a:rPr lang="en-US" i="1" dirty="0" smtClean="0"/>
              <a:t>The Crucible.</a:t>
            </a:r>
          </a:p>
          <a:p>
            <a:r>
              <a:rPr lang="en-US" dirty="0" smtClean="0"/>
              <a:t>Pp. </a:t>
            </a:r>
            <a:r>
              <a:rPr lang="en-US" smtClean="0"/>
              <a:t>172-177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Class work/Homework:  </a:t>
            </a:r>
          </a:p>
          <a:p>
            <a:r>
              <a:rPr lang="en-US" dirty="0" smtClean="0"/>
              <a:t>Continue answering reading guide questions.</a:t>
            </a:r>
          </a:p>
          <a:p>
            <a:r>
              <a:rPr lang="en-US" dirty="0" smtClean="0"/>
              <a:t>Begin working on quotation chart.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252</TotalTime>
  <Words>138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FCHS: American literature &amp; composition a </vt:lpstr>
      <vt:lpstr>Bell Ringer: Tuesday, 9/24</vt:lpstr>
      <vt:lpstr>Corrected: 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FCHS: American literature &amp; composition a </dc:title>
  <dc:creator>fcboe</dc:creator>
  <cp:lastModifiedBy>fcboe</cp:lastModifiedBy>
  <cp:revision>14</cp:revision>
  <dcterms:created xsi:type="dcterms:W3CDTF">2013-09-24T15:59:03Z</dcterms:created>
  <dcterms:modified xsi:type="dcterms:W3CDTF">2013-09-24T20:11:37Z</dcterms:modified>
</cp:coreProperties>
</file>