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5CB4-3BDB-4A29-8646-38ACAD66C1C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3361-CA67-4EA5-9CB8-F2C0F736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5CB4-3BDB-4A29-8646-38ACAD66C1C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3361-CA67-4EA5-9CB8-F2C0F736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5CB4-3BDB-4A29-8646-38ACAD66C1C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3361-CA67-4EA5-9CB8-F2C0F736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5CB4-3BDB-4A29-8646-38ACAD66C1C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3361-CA67-4EA5-9CB8-F2C0F736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5CB4-3BDB-4A29-8646-38ACAD66C1C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3361-CA67-4EA5-9CB8-F2C0F736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5CB4-3BDB-4A29-8646-38ACAD66C1C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3361-CA67-4EA5-9CB8-F2C0F736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5CB4-3BDB-4A29-8646-38ACAD66C1C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3361-CA67-4EA5-9CB8-F2C0F736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5CB4-3BDB-4A29-8646-38ACAD66C1C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3361-CA67-4EA5-9CB8-F2C0F736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5CB4-3BDB-4A29-8646-38ACAD66C1C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3361-CA67-4EA5-9CB8-F2C0F736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5CB4-3BDB-4A29-8646-38ACAD66C1C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3361-CA67-4EA5-9CB8-F2C0F736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5CB4-3BDB-4A29-8646-38ACAD66C1C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2CC3361-CA67-4EA5-9CB8-F2C0F7364B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F95CB4-3BDB-4A29-8646-38ACAD66C1C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CC3361-CA67-4EA5-9CB8-F2C0F7364BA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Monday, 9/30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</a:t>
            </a:r>
            <a:r>
              <a:rPr lang="en-US" dirty="0" smtClean="0"/>
              <a:t>HS</a:t>
            </a:r>
            <a:r>
              <a:rPr lang="en-US" dirty="0" smtClean="0"/>
              <a:t>: American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Monday, 9/30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dirty="0" smtClean="0"/>
              <a:t>counselor didnt know to who he should first report the news that kalidia johnson scored good enough on the psat to qualify her as a national merit scholar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counselor did not know to whom he should first report the news that Kalidia Johnson had scored well enough on the PSAT to qualify as a National Merit Scholar.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Finish Act I, and begin Act II. Pp. </a:t>
            </a:r>
            <a:r>
              <a:rPr lang="en-US" smtClean="0"/>
              <a:t>187-194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Vocabulary list 2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Reading guides for Act I &amp; Act II due: Thursday, 10/3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Quotation charts due for Act I and II: Friday, 10/4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Expect  pop quizzes soon!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Make sure you’ve kept up with your bell-ringers too; expect a pop quiz at any point!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Research packets tomorrow. . 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205</TotalTime>
  <Words>150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Monday, 9/30</vt:lpstr>
      <vt:lpstr>Bell Ringer: Monday, 9/30</vt:lpstr>
      <vt:lpstr>Corrected: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9/30</dc:title>
  <dc:creator>fcboe</dc:creator>
  <cp:lastModifiedBy>fcboe</cp:lastModifiedBy>
  <cp:revision>19</cp:revision>
  <dcterms:created xsi:type="dcterms:W3CDTF">2013-09-30T12:15:29Z</dcterms:created>
  <dcterms:modified xsi:type="dcterms:W3CDTF">2013-09-30T18:45:05Z</dcterms:modified>
</cp:coreProperties>
</file>