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78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5797E58-1C3F-4E9B-B99B-A287F77EE5D7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7633C3-E2D1-468F-9695-361EC7DC5D0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797E58-1C3F-4E9B-B99B-A287F77EE5D7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7633C3-E2D1-468F-9695-361EC7DC5D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797E58-1C3F-4E9B-B99B-A287F77EE5D7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7633C3-E2D1-468F-9695-361EC7DC5D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797E58-1C3F-4E9B-B99B-A287F77EE5D7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7633C3-E2D1-468F-9695-361EC7DC5D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5797E58-1C3F-4E9B-B99B-A287F77EE5D7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7633C3-E2D1-468F-9695-361EC7DC5D0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797E58-1C3F-4E9B-B99B-A287F77EE5D7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47633C3-E2D1-468F-9695-361EC7DC5D0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797E58-1C3F-4E9B-B99B-A287F77EE5D7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47633C3-E2D1-468F-9695-361EC7DC5D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797E58-1C3F-4E9B-B99B-A287F77EE5D7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7633C3-E2D1-468F-9695-361EC7DC5D0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797E58-1C3F-4E9B-B99B-A287F77EE5D7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7633C3-E2D1-468F-9695-361EC7DC5D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5797E58-1C3F-4E9B-B99B-A287F77EE5D7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7633C3-E2D1-468F-9695-361EC7DC5D0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5797E58-1C3F-4E9B-B99B-A287F77EE5D7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7633C3-E2D1-468F-9695-361EC7DC5D0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D5797E58-1C3F-4E9B-B99B-A287F77EE5D7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47633C3-E2D1-468F-9695-361EC7DC5D06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Wednesday, 9/4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FCHS: American Literature &amp; Composition A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Dates: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Unit 1 Test </a:t>
            </a:r>
            <a:r>
              <a:rPr lang="en-US" dirty="0" smtClean="0"/>
              <a:t>early next week!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Picture retakes:</a:t>
            </a:r>
          </a:p>
          <a:p>
            <a:pPr>
              <a:buNone/>
            </a:pPr>
            <a:r>
              <a:rPr lang="en-US" b="1" dirty="0" smtClean="0"/>
              <a:t>Monday</a:t>
            </a:r>
            <a:r>
              <a:rPr lang="en-US" b="1" dirty="0" smtClean="0"/>
              <a:t>, Sept. 23rd </a:t>
            </a:r>
            <a:r>
              <a:rPr lang="en-US" dirty="0" smtClean="0"/>
              <a:t>during first, </a:t>
            </a:r>
            <a:r>
              <a:rPr lang="en-US" dirty="0" smtClean="0"/>
              <a:t>second, </a:t>
            </a:r>
            <a:r>
              <a:rPr lang="en-US" dirty="0" smtClean="0"/>
              <a:t>and third period classes. YOU MUST sign up through your English teacher by </a:t>
            </a:r>
            <a:r>
              <a:rPr lang="en-US" b="1" dirty="0" smtClean="0"/>
              <a:t>Wednesday, Sept. 18th</a:t>
            </a:r>
            <a:r>
              <a:rPr lang="en-US" dirty="0" smtClean="0"/>
              <a:t>.  Please see Mr. Williams in room 2405 if you have any questions</a:t>
            </a:r>
            <a:r>
              <a:rPr lang="en-US" dirty="0" smtClean="0"/>
              <a:t>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Graduation Writing Test Sept. 25</a:t>
            </a:r>
            <a:r>
              <a:rPr lang="en-US" baseline="30000" dirty="0" smtClean="0"/>
              <a:t>th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Ringer: NONE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None today!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Webquests = ½ credit today only</a:t>
            </a:r>
          </a:p>
          <a:p>
            <a:endParaRPr lang="en-US" dirty="0" smtClean="0"/>
          </a:p>
          <a:p>
            <a:r>
              <a:rPr lang="en-US" dirty="0" smtClean="0"/>
              <a:t>Finish reading “Of </a:t>
            </a:r>
            <a:r>
              <a:rPr lang="en-US" dirty="0" smtClean="0"/>
              <a:t>Plymouth Plantation</a:t>
            </a:r>
            <a:r>
              <a:rPr lang="en-US" dirty="0" smtClean="0"/>
              <a:t>” by William Bradford.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Write and answer select questions. These are due tomorrow, 9/5. 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Unit 1 </a:t>
            </a:r>
            <a:r>
              <a:rPr lang="en-US" b="1" dirty="0" smtClean="0"/>
              <a:t>test </a:t>
            </a:r>
            <a:r>
              <a:rPr lang="en-US" dirty="0" smtClean="0"/>
              <a:t>over Native Amer. Lit &amp; intro to Colonialism/Puritanism </a:t>
            </a:r>
            <a:r>
              <a:rPr lang="en-US" dirty="0" smtClean="0"/>
              <a:t>early </a:t>
            </a:r>
            <a:r>
              <a:rPr lang="en-US" dirty="0" smtClean="0"/>
              <a:t>next </a:t>
            </a:r>
            <a:r>
              <a:rPr lang="en-US" dirty="0" smtClean="0"/>
              <a:t>week (Monday or Tuesday). 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Timed Write:   Wednesday</a:t>
            </a:r>
            <a:r>
              <a:rPr lang="en-US" dirty="0" smtClean="0"/>
              <a:t>, </a:t>
            </a:r>
            <a:r>
              <a:rPr lang="en-US" dirty="0" smtClean="0"/>
              <a:t>9/04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You </a:t>
            </a:r>
            <a:r>
              <a:rPr lang="en-US" dirty="0" smtClean="0"/>
              <a:t>need the following out on your desk:</a:t>
            </a:r>
          </a:p>
          <a:p>
            <a:pPr>
              <a:buNone/>
            </a:pPr>
            <a:r>
              <a:rPr lang="en-US" dirty="0" smtClean="0"/>
              <a:t>1) </a:t>
            </a:r>
            <a:r>
              <a:rPr lang="en-US" dirty="0" smtClean="0"/>
              <a:t>A </a:t>
            </a:r>
            <a:r>
              <a:rPr lang="en-US" dirty="0" smtClean="0"/>
              <a:t>blue/black pen or pencil</a:t>
            </a:r>
          </a:p>
          <a:p>
            <a:pPr>
              <a:buNone/>
            </a:pPr>
            <a:r>
              <a:rPr lang="en-US" dirty="0" smtClean="0"/>
              <a:t>2</a:t>
            </a:r>
            <a:r>
              <a:rPr lang="en-US" dirty="0" smtClean="0"/>
              <a:t>) </a:t>
            </a:r>
            <a:r>
              <a:rPr lang="en-US" dirty="0" smtClean="0"/>
              <a:t>2-3 sheets of paper </a:t>
            </a:r>
          </a:p>
          <a:p>
            <a:pPr>
              <a:buNone/>
            </a:pPr>
            <a:r>
              <a:rPr lang="en-US" dirty="0" smtClean="0"/>
              <a:t>3 </a:t>
            </a:r>
            <a:r>
              <a:rPr lang="en-US" dirty="0" smtClean="0"/>
              <a:t>“Thanksgiving” and “</a:t>
            </a:r>
            <a:r>
              <a:rPr lang="en-US" dirty="0" smtClean="0"/>
              <a:t>Cultural Imperialism</a:t>
            </a:r>
            <a:r>
              <a:rPr lang="en-US" dirty="0" smtClean="0"/>
              <a:t>” articles, and</a:t>
            </a:r>
          </a:p>
          <a:p>
            <a:pPr>
              <a:buNone/>
            </a:pPr>
            <a:r>
              <a:rPr lang="en-US" dirty="0" smtClean="0"/>
              <a:t>4) </a:t>
            </a:r>
            <a:r>
              <a:rPr lang="en-US" dirty="0" smtClean="0"/>
              <a:t>“</a:t>
            </a:r>
            <a:r>
              <a:rPr lang="en-US" dirty="0" smtClean="0"/>
              <a:t>Of Plymouth Plantation” (pg. 82 in textbooks).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8</TotalTime>
  <Words>134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Foundry</vt:lpstr>
      <vt:lpstr>Wednesday, 9/4</vt:lpstr>
      <vt:lpstr>Upcoming Dates:</vt:lpstr>
      <vt:lpstr>Bell Ringer: NONE TODAY</vt:lpstr>
      <vt:lpstr>Daily Agenda:</vt:lpstr>
      <vt:lpstr>Daily Agenda: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Wednesday, 9/4</dc:title>
  <dc:creator>fcboe</dc:creator>
  <cp:lastModifiedBy>fcboe</cp:lastModifiedBy>
  <cp:revision>6</cp:revision>
  <dcterms:created xsi:type="dcterms:W3CDTF">2013-09-04T16:13:59Z</dcterms:created>
  <dcterms:modified xsi:type="dcterms:W3CDTF">2013-09-04T16:22:06Z</dcterms:modified>
</cp:coreProperties>
</file>