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marL="0" marR="0" indent="0" algn="l" rtl="0">
              <a:defRPr sz="1800" b="0" i="0" u="none" strike="noStrike" cap="none" baseline="0"/>
            </a:lvl1pPr>
            <a:lvl2pPr marL="0" marR="0" indent="0" algn="l" rtl="0">
              <a:defRPr sz="1800" b="0" i="0" u="none" strike="noStrike" cap="none" baseline="0"/>
            </a:lvl2pPr>
            <a:lvl3pPr marL="0" marR="0" indent="0" algn="l" rtl="0">
              <a:defRPr sz="1800" b="0" i="0" u="none" strike="noStrike" cap="none" baseline="0"/>
            </a:lvl3pPr>
            <a:lvl4pPr marL="0" marR="0" indent="0" algn="l" rtl="0">
              <a:defRPr sz="1800" b="0" i="0" u="none" strike="noStrike" cap="none" baseline="0"/>
            </a:lvl4pPr>
            <a:lvl5pPr marL="0" marR="0" indent="0" algn="l" rtl="0">
              <a:defRPr sz="1800" b="0" i="0" u="none" strike="noStrike" cap="none" baseline="0"/>
            </a:lvl5pPr>
            <a:lvl6pPr marL="0" marR="0" indent="0" algn="l" rtl="0">
              <a:defRPr sz="1800" b="0" i="0" u="none" strike="noStrike" cap="none" baseline="0"/>
            </a:lvl6pPr>
            <a:lvl7pPr marL="0" marR="0" indent="0" algn="l" rtl="0">
              <a:defRPr sz="1800" b="0" i="0" u="none" strike="noStrike" cap="none" baseline="0"/>
            </a:lvl7pPr>
            <a:lvl8pPr marL="0" marR="0" indent="0" algn="l" rtl="0">
              <a:defRPr sz="1800" b="0" i="0" u="none" strike="noStrike" cap="none" baseline="0"/>
            </a:lvl8pPr>
            <a:lvl9pPr marL="0" marR="0" indent="0" algn="l" rtl="0">
              <a:defRPr sz="1800" b="0" i="0" u="none" strike="noStrike" cap="none" baseline="0"/>
            </a:lvl9pPr>
          </a:lstStyle>
          <a:p>
            <a:endParaRPr/>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ctr" anchorCtr="0"/>
          <a:lstStyle>
            <a:lvl1pPr marL="0" marR="0" indent="0" algn="l" rtl="0">
              <a:defRPr sz="1800" b="0" i="0" u="none" strike="noStrike" cap="none" baseline="0"/>
            </a:lvl1pPr>
            <a:lvl2pPr marL="0" marR="0" indent="0" algn="l" rtl="0">
              <a:defRPr sz="1800" b="0" i="0" u="none" strike="noStrike" cap="none" baseline="0"/>
            </a:lvl2pPr>
            <a:lvl3pPr marL="0" marR="0" indent="0" algn="l" rtl="0">
              <a:defRPr sz="1800" b="0" i="0" u="none" strike="noStrike" cap="none" baseline="0"/>
            </a:lvl3pPr>
            <a:lvl4pPr marL="0" marR="0" indent="0" algn="l" rtl="0">
              <a:defRPr sz="1800" b="0" i="0" u="none" strike="noStrike" cap="none" baseline="0"/>
            </a:lvl4pPr>
            <a:lvl5pPr marL="0" marR="0" indent="0" algn="l" rtl="0">
              <a:defRPr sz="1800" b="0" i="0" u="none" strike="noStrike" cap="none" baseline="0"/>
            </a:lvl5pPr>
            <a:lvl6pPr marL="0" marR="0" indent="0" algn="l" rtl="0">
              <a:defRPr sz="1800" b="0" i="0" u="none" strike="noStrike" cap="none" baseline="0"/>
            </a:lvl6pPr>
            <a:lvl7pPr marL="0" marR="0" indent="0" algn="l" rtl="0">
              <a:defRPr sz="1800" b="0" i="0" u="none" strike="noStrike" cap="none" baseline="0"/>
            </a:lvl7pPr>
            <a:lvl8pPr marL="0" marR="0" indent="0" algn="l" rtl="0">
              <a:defRPr sz="1800" b="0" i="0" u="none" strike="noStrike" cap="none" baseline="0"/>
            </a:lvl8pPr>
            <a:lvl9pPr marL="0" marR="0" indent="0" algn="l" rtl="0">
              <a:defRPr sz="1800" b="0" i="0" u="none" strike="noStrike" cap="none" baseline="0"/>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marL="0" marR="0" indent="0" algn="l" rtl="0">
              <a:defRPr sz="1800" b="0" i="0" u="none" strike="noStrike" cap="none" baseline="0"/>
            </a:lvl1pPr>
            <a:lvl2pPr marL="0" marR="0" indent="0" algn="l" rtl="0">
              <a:defRPr sz="1800" b="0" i="0" u="none" strike="noStrike" cap="none" baseline="0"/>
            </a:lvl2pPr>
            <a:lvl3pPr marL="0" marR="0" indent="0" algn="l" rtl="0">
              <a:defRPr sz="1800" b="0" i="0" u="none" strike="noStrike" cap="none" baseline="0"/>
            </a:lvl3pPr>
            <a:lvl4pPr marL="0" marR="0" indent="0" algn="l" rtl="0">
              <a:defRPr sz="1800" b="0" i="0" u="none" strike="noStrike" cap="none" baseline="0"/>
            </a:lvl4pPr>
            <a:lvl5pPr marL="0" marR="0" indent="0" algn="l" rtl="0">
              <a:defRPr sz="1800" b="0" i="0" u="none" strike="noStrike" cap="none" baseline="0"/>
            </a:lvl5pPr>
            <a:lvl6pPr marL="0" marR="0" indent="0" algn="l" rtl="0">
              <a:defRPr sz="1800" b="0" i="0" u="none" strike="noStrike" cap="none" baseline="0"/>
            </a:lvl6pPr>
            <a:lvl7pPr marL="0" marR="0" indent="0" algn="l" rtl="0">
              <a:defRPr sz="1800" b="0" i="0" u="none" strike="noStrike" cap="none" baseline="0"/>
            </a:lvl7pPr>
            <a:lvl8pPr marL="0" marR="0" indent="0" algn="l" rtl="0">
              <a:defRPr sz="1800" b="0" i="0" u="none" strike="noStrike" cap="none" baseline="0"/>
            </a:lvl8pPr>
            <a:lvl9pPr marL="0" marR="0" indent="0" algn="l" rtl="0">
              <a:defRPr sz="1800" b="0" i="0" u="none" strike="noStrike" cap="none" baseline="0"/>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ctr" anchorCtr="0"/>
          <a:lstStyle>
            <a:lvl1pPr marL="0" marR="0" indent="0" algn="l" rtl="0">
              <a:defRPr sz="1800" b="0" i="0" u="none" strike="noStrike" cap="none" baseline="0"/>
            </a:lvl1pPr>
            <a:lvl2pPr marL="0" marR="0" indent="0" algn="l" rtl="0">
              <a:defRPr sz="1800" b="0" i="0" u="none" strike="noStrike" cap="none" baseline="0"/>
            </a:lvl2pPr>
            <a:lvl3pPr marL="0" marR="0" indent="0" algn="l" rtl="0">
              <a:defRPr sz="1800" b="0" i="0" u="none" strike="noStrike" cap="none" baseline="0"/>
            </a:lvl3pPr>
            <a:lvl4pPr marL="0" marR="0" indent="0" algn="l" rtl="0">
              <a:defRPr sz="1800" b="0" i="0" u="none" strike="noStrike" cap="none" baseline="0"/>
            </a:lvl4pPr>
            <a:lvl5pPr marL="0" marR="0" indent="0" algn="l" rtl="0">
              <a:defRPr sz="1800" b="0" i="0" u="none" strike="noStrike" cap="none" baseline="0"/>
            </a:lvl5pPr>
            <a:lvl6pPr marL="0" marR="0" indent="0" algn="l" rtl="0">
              <a:defRPr sz="1800" b="0" i="0" u="none" strike="noStrike" cap="none" baseline="0"/>
            </a:lvl6pPr>
            <a:lvl7pPr marL="0" marR="0" indent="0" algn="l" rtl="0">
              <a:defRPr sz="1800" b="0" i="0" u="none" strike="noStrike" cap="none" baseline="0"/>
            </a:lvl7pPr>
            <a:lvl8pPr marL="0" marR="0" indent="0" algn="l" rtl="0">
              <a:defRPr sz="1800" b="0" i="0" u="none" strike="noStrike" cap="none" baseline="0"/>
            </a:lvl8pPr>
            <a:lvl9pPr marL="0" marR="0" indent="0" algn="l" rtl="0">
              <a:defRPr sz="1800" b="0" i="0" u="none" strike="noStrike" cap="none" baseline="0"/>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marL="0" marR="0" indent="0" algn="l" rtl="0">
              <a:defRPr sz="1800" b="0" i="0" u="none" strike="noStrike" cap="none" baseline="0"/>
            </a:lvl2pPr>
            <a:lvl3pPr marL="0" marR="0" indent="0" algn="l" rtl="0">
              <a:defRPr sz="1800" b="0" i="0" u="none" strike="noStrike" cap="none" baseline="0"/>
            </a:lvl3pPr>
            <a:lvl4pPr marL="0" marR="0" indent="0" algn="l" rtl="0">
              <a:defRPr sz="1800" b="0" i="0" u="none" strike="noStrike" cap="none" baseline="0"/>
            </a:lvl4pPr>
            <a:lvl5pPr marL="0" marR="0" indent="0" algn="l" rtl="0">
              <a:defRPr sz="1800" b="0" i="0" u="none" strike="noStrike" cap="none" baseline="0"/>
            </a:lvl5pPr>
            <a:lvl6pPr marL="0" marR="0" indent="0" algn="l" rtl="0">
              <a:defRPr sz="1800" b="0" i="0" u="none" strike="noStrike" cap="none" baseline="0"/>
            </a:lvl6pPr>
            <a:lvl7pPr marL="0" marR="0" indent="0" algn="l" rtl="0">
              <a:defRPr sz="1800" b="0" i="0" u="none" strike="noStrike" cap="none" baseline="0"/>
            </a:lvl7pPr>
            <a:lvl8pPr marL="0" marR="0" indent="0" algn="l" rtl="0">
              <a:defRPr sz="1800" b="0" i="0" u="none" strike="noStrike" cap="none" baseline="0"/>
            </a:lvl8pPr>
            <a:lvl9pPr marL="0" marR="0" indent="0" algn="l" rtl="0">
              <a:defRPr sz="1800" b="0" i="0" u="none" strike="noStrike" cap="none" baseline="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198" name="Shape 198"/>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219" name="Shape 219"/>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236" name="Shape 2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4" name="Shape 24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endParaRPr/>
          </a:p>
        </p:txBody>
      </p:sp>
      <p:sp>
        <p:nvSpPr>
          <p:cNvPr id="245" name="Shape 245"/>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246" name="Shape 246"/>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270" name="Shape 2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4" name="Shape 13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endParaRPr/>
          </a:p>
        </p:txBody>
      </p:sp>
      <p:sp>
        <p:nvSpPr>
          <p:cNvPr id="135" name="Shape 13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286" name="Shape 2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294" name="Shape 2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302" name="Shape 3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317" name="Shape 3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325" name="Shape 3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333" name="Shape 3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341" name="Shape 3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Shape 348"/>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349" name="Shape 3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Shape 356"/>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357" name="Shape 3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364" name="Shape 364"/>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Shape 37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endParaRPr/>
          </a:p>
        </p:txBody>
      </p:sp>
      <p:sp>
        <p:nvSpPr>
          <p:cNvPr id="371" name="Shape 3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Shape 37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endParaRPr/>
          </a:p>
        </p:txBody>
      </p:sp>
      <p:sp>
        <p:nvSpPr>
          <p:cNvPr id="378" name="Shape 3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385" name="Shape 38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Shape 39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endParaRPr/>
          </a:p>
        </p:txBody>
      </p:sp>
      <p:sp>
        <p:nvSpPr>
          <p:cNvPr id="391" name="Shape 3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0" name="Shape 16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endParaRPr/>
          </a:p>
        </p:txBody>
      </p:sp>
      <p:sp>
        <p:nvSpPr>
          <p:cNvPr id="161" name="Shape 161"/>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191" name="Shape 191"/>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28"/>
        <p:cNvGrpSpPr/>
        <p:nvPr/>
      </p:nvGrpSpPr>
      <p:grpSpPr>
        <a:xfrm>
          <a:off x="0" y="0"/>
          <a:ext cx="0" cy="0"/>
          <a:chOff x="0" y="0"/>
          <a:chExt cx="0" cy="0"/>
        </a:xfrm>
      </p:grpSpPr>
      <p:grpSp>
        <p:nvGrpSpPr>
          <p:cNvPr id="29" name="Shape 29"/>
          <p:cNvGrpSpPr/>
          <p:nvPr/>
        </p:nvGrpSpPr>
        <p:grpSpPr>
          <a:xfrm rot="10800000" flipH="1">
            <a:off x="0" y="-256"/>
            <a:ext cx="9162288" cy="4114896"/>
            <a:chOff x="-7937" y="4255637"/>
            <a:chExt cx="9144000" cy="2606675"/>
          </a:xfrm>
        </p:grpSpPr>
        <p:sp>
          <p:nvSpPr>
            <p:cNvPr id="30" name="Shape 30"/>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endParaRPr/>
            </a:p>
          </p:txBody>
        </p:sp>
        <p:sp>
          <p:nvSpPr>
            <p:cNvPr id="31" name="Shape 31"/>
            <p:cNvSpPr/>
            <p:nvPr/>
          </p:nvSpPr>
          <p:spPr>
            <a:xfrm>
              <a:off x="8777288" y="4306437"/>
              <a:ext cx="34798" cy="1500"/>
            </a:xfrm>
            <a:prstGeom prst="rect">
              <a:avLst/>
            </a:prstGeom>
            <a:solidFill>
              <a:srgbClr val="9A9BA7"/>
            </a:solidFill>
            <a:ln>
              <a:noFill/>
            </a:ln>
          </p:spPr>
          <p:txBody>
            <a:bodyPr lIns="91425" tIns="45700" rIns="91425" bIns="45700" anchor="t" anchorCtr="0">
              <a:noAutofit/>
            </a:bodyPr>
            <a:lstStyle/>
            <a:p>
              <a:endParaRPr/>
            </a:p>
          </p:txBody>
        </p:sp>
        <p:sp>
          <p:nvSpPr>
            <p:cNvPr id="32" name="Shape 32"/>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endParaRPr/>
            </a:p>
          </p:txBody>
        </p:sp>
        <p:sp>
          <p:nvSpPr>
            <p:cNvPr id="33" name="Shape 33"/>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34" name="Shape 34"/>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endParaRPr/>
            </a:p>
          </p:txBody>
        </p:sp>
        <p:sp>
          <p:nvSpPr>
            <p:cNvPr id="35" name="Shape 35"/>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36" name="Shape 36"/>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endParaRPr/>
            </a:p>
          </p:txBody>
        </p:sp>
        <p:sp>
          <p:nvSpPr>
            <p:cNvPr id="37" name="Shape 37"/>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endParaRPr/>
            </a:p>
          </p:txBody>
        </p:sp>
        <p:sp>
          <p:nvSpPr>
            <p:cNvPr id="38" name="Shape 38"/>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39" name="Shape 39"/>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endParaRPr/>
            </a:p>
          </p:txBody>
        </p:sp>
        <p:sp>
          <p:nvSpPr>
            <p:cNvPr id="40" name="Shape 40"/>
            <p:cNvSpPr/>
            <p:nvPr/>
          </p:nvSpPr>
          <p:spPr>
            <a:xfrm>
              <a:off x="2155825" y="4328662"/>
              <a:ext cx="246061"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endParaRPr/>
            </a:p>
          </p:txBody>
        </p:sp>
        <p:sp>
          <p:nvSpPr>
            <p:cNvPr id="41" name="Shape 41"/>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endParaRPr/>
            </a:p>
          </p:txBody>
        </p:sp>
        <p:sp>
          <p:nvSpPr>
            <p:cNvPr id="42" name="Shape 42"/>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endParaRPr/>
            </a:p>
          </p:txBody>
        </p:sp>
        <p:sp>
          <p:nvSpPr>
            <p:cNvPr id="43" name="Shape 43"/>
            <p:cNvSpPr/>
            <p:nvPr/>
          </p:nvSpPr>
          <p:spPr>
            <a:xfrm>
              <a:off x="8697913" y="4306437"/>
              <a:ext cx="38098" cy="1500"/>
            </a:xfrm>
            <a:prstGeom prst="rect">
              <a:avLst/>
            </a:prstGeom>
            <a:solidFill>
              <a:srgbClr val="9A9BA7"/>
            </a:solidFill>
            <a:ln>
              <a:noFill/>
            </a:ln>
          </p:spPr>
          <p:txBody>
            <a:bodyPr lIns="91425" tIns="45700" rIns="91425" bIns="45700" anchor="t" anchorCtr="0">
              <a:noAutofit/>
            </a:bodyPr>
            <a:lstStyle/>
            <a:p>
              <a:endParaRPr/>
            </a:p>
          </p:txBody>
        </p:sp>
        <p:sp>
          <p:nvSpPr>
            <p:cNvPr id="44" name="Shape 44"/>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5" name="Shape 45"/>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endParaRPr/>
            </a:p>
          </p:txBody>
        </p:sp>
        <p:sp>
          <p:nvSpPr>
            <p:cNvPr id="46" name="Shape 46"/>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endParaRPr/>
            </a:p>
          </p:txBody>
        </p:sp>
        <p:sp>
          <p:nvSpPr>
            <p:cNvPr id="47" name="Shape 47"/>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48" name="Shape 48"/>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9" name="Shape 49"/>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50" name="Shape 50"/>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endParaRPr/>
            </a:p>
          </p:txBody>
        </p:sp>
        <p:sp>
          <p:nvSpPr>
            <p:cNvPr id="51" name="Shape 51"/>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endParaRPr/>
            </a:p>
          </p:txBody>
        </p:sp>
        <p:sp>
          <p:nvSpPr>
            <p:cNvPr id="52" name="Shape 52"/>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53" name="Shape 53"/>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54" name="Shape 54"/>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endParaRPr/>
            </a:p>
          </p:txBody>
        </p:sp>
        <p:sp>
          <p:nvSpPr>
            <p:cNvPr id="55" name="Shape 55"/>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56" name="Shape 56"/>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endParaRPr/>
            </a:p>
          </p:txBody>
        </p:sp>
        <p:sp>
          <p:nvSpPr>
            <p:cNvPr id="57" name="Shape 57"/>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58" name="Shape 58"/>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endParaRPr/>
            </a:p>
          </p:txBody>
        </p:sp>
        <p:sp>
          <p:nvSpPr>
            <p:cNvPr id="59" name="Shape 59"/>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60" name="Shape 60"/>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endParaRPr/>
            </a:p>
          </p:txBody>
        </p:sp>
      </p:grpSp>
      <p:sp>
        <p:nvSpPr>
          <p:cNvPr id="61" name="Shape 61"/>
          <p:cNvSpPr txBox="1">
            <a:spLocks noGrp="1"/>
          </p:cNvSpPr>
          <p:nvPr>
            <p:ph type="ctrTitle"/>
          </p:nvPr>
        </p:nvSpPr>
        <p:spPr>
          <a:xfrm>
            <a:off x="685800" y="2319514"/>
            <a:ext cx="7772400" cy="1650599"/>
          </a:xfrm>
          <a:prstGeom prst="rect">
            <a:avLst/>
          </a:prstGeom>
          <a:noFill/>
          <a:ln>
            <a:noFill/>
          </a:ln>
        </p:spPr>
        <p:txBody>
          <a:bodyPr lIns="91425" tIns="91425" rIns="91425" bIns="91425" anchor="b" anchorCtr="0"/>
          <a:lstStyle>
            <a:lvl1pPr marL="0" marR="0" indent="304800" algn="ctr" rtl="0">
              <a:lnSpc>
                <a:spcPct val="100000"/>
              </a:lnSpc>
              <a:spcBef>
                <a:spcPts val="0"/>
              </a:spcBef>
              <a:spcAft>
                <a:spcPts val="0"/>
              </a:spcAft>
              <a:buClr>
                <a:schemeClr val="lt2"/>
              </a:buClr>
              <a:buFont typeface="Georgia"/>
              <a:buNone/>
              <a:defRPr sz="4800" b="0" i="0" u="none" strike="noStrike" cap="none" baseline="0">
                <a:solidFill>
                  <a:schemeClr val="lt2"/>
                </a:solidFill>
                <a:latin typeface="Georgia"/>
                <a:ea typeface="Georgia"/>
                <a:cs typeface="Georgia"/>
                <a:sym typeface="Georgia"/>
              </a:defRPr>
            </a:lvl1pPr>
            <a:lvl2pPr marL="0" marR="0" indent="304800" algn="ctr" rtl="0">
              <a:lnSpc>
                <a:spcPct val="100000"/>
              </a:lnSpc>
              <a:spcBef>
                <a:spcPts val="0"/>
              </a:spcBef>
              <a:spcAft>
                <a:spcPts val="0"/>
              </a:spcAft>
              <a:buClr>
                <a:schemeClr val="lt2"/>
              </a:buClr>
              <a:buFont typeface="Georgia"/>
              <a:buNone/>
              <a:defRPr sz="4800" b="0" i="0" u="none" strike="noStrike" cap="none" baseline="0">
                <a:solidFill>
                  <a:schemeClr val="lt2"/>
                </a:solidFill>
                <a:latin typeface="Georgia"/>
                <a:ea typeface="Georgia"/>
                <a:cs typeface="Georgia"/>
                <a:sym typeface="Georgia"/>
              </a:defRPr>
            </a:lvl2pPr>
            <a:lvl3pPr marL="0" marR="0" indent="304800" algn="ctr" rtl="0">
              <a:spcBef>
                <a:spcPts val="0"/>
              </a:spcBef>
              <a:buClr>
                <a:schemeClr val="lt2"/>
              </a:buClr>
              <a:buFont typeface="Georgia"/>
              <a:buNone/>
              <a:defRPr sz="4800" b="0" i="0" u="none" strike="noStrike" cap="none" baseline="0">
                <a:solidFill>
                  <a:schemeClr val="lt2"/>
                </a:solidFill>
                <a:latin typeface="Georgia"/>
                <a:ea typeface="Georgia"/>
                <a:cs typeface="Georgia"/>
                <a:sym typeface="Georgia"/>
              </a:defRPr>
            </a:lvl3pPr>
            <a:lvl4pPr marL="0" marR="0" indent="304800" algn="ctr" rtl="0">
              <a:spcBef>
                <a:spcPts val="0"/>
              </a:spcBef>
              <a:buClr>
                <a:schemeClr val="lt2"/>
              </a:buClr>
              <a:buFont typeface="Georgia"/>
              <a:buNone/>
              <a:defRPr sz="4800" b="0" i="0" u="none" strike="noStrike" cap="none" baseline="0">
                <a:solidFill>
                  <a:schemeClr val="lt2"/>
                </a:solidFill>
                <a:latin typeface="Georgia"/>
                <a:ea typeface="Georgia"/>
                <a:cs typeface="Georgia"/>
                <a:sym typeface="Georgia"/>
              </a:defRPr>
            </a:lvl4pPr>
            <a:lvl5pPr marL="0" marR="0" indent="304800" algn="ctr" rtl="0">
              <a:spcBef>
                <a:spcPts val="0"/>
              </a:spcBef>
              <a:buClr>
                <a:schemeClr val="lt2"/>
              </a:buClr>
              <a:buFont typeface="Georgia"/>
              <a:buNone/>
              <a:defRPr sz="4800" b="0" i="0" u="none" strike="noStrike" cap="none" baseline="0">
                <a:solidFill>
                  <a:schemeClr val="lt2"/>
                </a:solidFill>
                <a:latin typeface="Georgia"/>
                <a:ea typeface="Georgia"/>
                <a:cs typeface="Georgia"/>
                <a:sym typeface="Georgia"/>
              </a:defRPr>
            </a:lvl5pPr>
            <a:lvl6pPr marL="0" marR="0" indent="304800" algn="ctr" rtl="0">
              <a:spcBef>
                <a:spcPts val="0"/>
              </a:spcBef>
              <a:buClr>
                <a:schemeClr val="lt2"/>
              </a:buClr>
              <a:buFont typeface="Georgia"/>
              <a:buNone/>
              <a:defRPr sz="4800" b="0" i="0" u="none" strike="noStrike" cap="none" baseline="0">
                <a:solidFill>
                  <a:schemeClr val="lt2"/>
                </a:solidFill>
                <a:latin typeface="Georgia"/>
                <a:ea typeface="Georgia"/>
                <a:cs typeface="Georgia"/>
                <a:sym typeface="Georgia"/>
              </a:defRPr>
            </a:lvl6pPr>
            <a:lvl7pPr marL="0" marR="0" indent="304800" algn="ctr" rtl="0">
              <a:spcBef>
                <a:spcPts val="0"/>
              </a:spcBef>
              <a:buClr>
                <a:schemeClr val="lt2"/>
              </a:buClr>
              <a:buFont typeface="Georgia"/>
              <a:buNone/>
              <a:defRPr sz="4800" b="0" i="0" u="none" strike="noStrike" cap="none" baseline="0">
                <a:solidFill>
                  <a:schemeClr val="lt2"/>
                </a:solidFill>
                <a:latin typeface="Georgia"/>
                <a:ea typeface="Georgia"/>
                <a:cs typeface="Georgia"/>
                <a:sym typeface="Georgia"/>
              </a:defRPr>
            </a:lvl7pPr>
            <a:lvl8pPr marL="0" marR="0" indent="304800" algn="ctr" rtl="0">
              <a:spcBef>
                <a:spcPts val="0"/>
              </a:spcBef>
              <a:buClr>
                <a:schemeClr val="lt2"/>
              </a:buClr>
              <a:buFont typeface="Georgia"/>
              <a:buNone/>
              <a:defRPr sz="4800" b="0" i="0" u="none" strike="noStrike" cap="none" baseline="0">
                <a:solidFill>
                  <a:schemeClr val="lt2"/>
                </a:solidFill>
                <a:latin typeface="Georgia"/>
                <a:ea typeface="Georgia"/>
                <a:cs typeface="Georgia"/>
                <a:sym typeface="Georgia"/>
              </a:defRPr>
            </a:lvl8pPr>
            <a:lvl9pPr marL="0" marR="0" indent="304800" algn="ctr" rtl="0">
              <a:spcBef>
                <a:spcPts val="0"/>
              </a:spcBef>
              <a:buClr>
                <a:schemeClr val="lt2"/>
              </a:buClr>
              <a:buFont typeface="Georgia"/>
              <a:buNone/>
              <a:defRPr sz="4800" b="0" i="0" u="none" strike="noStrike" cap="none" baseline="0">
                <a:solidFill>
                  <a:schemeClr val="lt2"/>
                </a:solidFill>
                <a:latin typeface="Georgia"/>
                <a:ea typeface="Georgia"/>
                <a:cs typeface="Georgia"/>
                <a:sym typeface="Georgia"/>
              </a:defRPr>
            </a:lvl9pPr>
          </a:lstStyle>
          <a:p>
            <a:endParaRPr/>
          </a:p>
        </p:txBody>
      </p:sp>
      <p:sp>
        <p:nvSpPr>
          <p:cNvPr id="62" name="Shape 62"/>
          <p:cNvSpPr txBox="1">
            <a:spLocks noGrp="1"/>
          </p:cNvSpPr>
          <p:nvPr>
            <p:ph type="subTitle" idx="1"/>
          </p:nvPr>
        </p:nvSpPr>
        <p:spPr>
          <a:xfrm>
            <a:off x="685800" y="4114800"/>
            <a:ext cx="7772400" cy="881999"/>
          </a:xfrm>
          <a:prstGeom prst="rect">
            <a:avLst/>
          </a:prstGeom>
          <a:noFill/>
          <a:ln>
            <a:noFill/>
          </a:ln>
        </p:spPr>
        <p:txBody>
          <a:bodyPr lIns="91425" tIns="91425" rIns="91425" bIns="91425" anchor="t" anchorCtr="0"/>
          <a:lstStyle>
            <a:lvl1pPr marL="0" marR="0" indent="152400" algn="ctr" rtl="0">
              <a:lnSpc>
                <a:spcPct val="100000"/>
              </a:lnSpc>
              <a:spcBef>
                <a:spcPts val="0"/>
              </a:spcBef>
              <a:spcAft>
                <a:spcPts val="0"/>
              </a:spcAft>
              <a:buClr>
                <a:schemeClr val="dk2"/>
              </a:buClr>
              <a:buFont typeface="Georgia"/>
              <a:buNone/>
              <a:defRPr sz="2400" b="0" i="1" u="none" strike="noStrike" cap="none" baseline="0">
                <a:solidFill>
                  <a:schemeClr val="dk2"/>
                </a:solidFill>
                <a:latin typeface="Georgia"/>
                <a:ea typeface="Georgia"/>
                <a:cs typeface="Georgia"/>
                <a:sym typeface="Georgia"/>
              </a:defRPr>
            </a:lvl1pPr>
            <a:lvl2pPr marL="0" marR="0" indent="152400" algn="ctr" rtl="0">
              <a:lnSpc>
                <a:spcPct val="100000"/>
              </a:lnSpc>
              <a:spcBef>
                <a:spcPts val="0"/>
              </a:spcBef>
              <a:spcAft>
                <a:spcPts val="0"/>
              </a:spcAft>
              <a:buClr>
                <a:schemeClr val="dk2"/>
              </a:buClr>
              <a:buFont typeface="Georgia"/>
              <a:buNone/>
              <a:defRPr sz="2400" b="0" i="1" u="none" strike="noStrike" cap="none" baseline="0">
                <a:solidFill>
                  <a:schemeClr val="dk2"/>
                </a:solidFill>
                <a:latin typeface="Georgia"/>
                <a:ea typeface="Georgia"/>
                <a:cs typeface="Georgia"/>
                <a:sym typeface="Georgia"/>
              </a:defRPr>
            </a:lvl2pPr>
            <a:lvl3pPr marL="0" marR="0" indent="152400" algn="ctr" rtl="0">
              <a:lnSpc>
                <a:spcPct val="100000"/>
              </a:lnSpc>
              <a:spcBef>
                <a:spcPts val="0"/>
              </a:spcBef>
              <a:spcAft>
                <a:spcPts val="0"/>
              </a:spcAft>
              <a:buClr>
                <a:schemeClr val="dk2"/>
              </a:buClr>
              <a:buFont typeface="Georgia"/>
              <a:buNone/>
              <a:defRPr sz="2400" b="0" i="1" u="none" strike="noStrike" cap="none" baseline="0">
                <a:solidFill>
                  <a:schemeClr val="dk2"/>
                </a:solidFill>
                <a:latin typeface="Georgia"/>
                <a:ea typeface="Georgia"/>
                <a:cs typeface="Georgia"/>
                <a:sym typeface="Georgia"/>
              </a:defRPr>
            </a:lvl3pPr>
            <a:lvl4pPr marL="0" marR="0" indent="152400" algn="ctr" rtl="0">
              <a:lnSpc>
                <a:spcPct val="100000"/>
              </a:lnSpc>
              <a:spcBef>
                <a:spcPts val="0"/>
              </a:spcBef>
              <a:spcAft>
                <a:spcPts val="0"/>
              </a:spcAft>
              <a:buClr>
                <a:schemeClr val="dk2"/>
              </a:buClr>
              <a:buFont typeface="Georgia"/>
              <a:buNone/>
              <a:defRPr sz="2400" b="0" i="1" u="none" strike="noStrike" cap="none" baseline="0">
                <a:solidFill>
                  <a:schemeClr val="dk2"/>
                </a:solidFill>
                <a:latin typeface="Georgia"/>
                <a:ea typeface="Georgia"/>
                <a:cs typeface="Georgia"/>
                <a:sym typeface="Georgia"/>
              </a:defRPr>
            </a:lvl4pPr>
            <a:lvl5pPr marL="0" marR="0" indent="152400" algn="ctr" rtl="0">
              <a:lnSpc>
                <a:spcPct val="100000"/>
              </a:lnSpc>
              <a:spcBef>
                <a:spcPts val="0"/>
              </a:spcBef>
              <a:spcAft>
                <a:spcPts val="0"/>
              </a:spcAft>
              <a:buClr>
                <a:schemeClr val="dk2"/>
              </a:buClr>
              <a:buFont typeface="Georgia"/>
              <a:buNone/>
              <a:defRPr sz="2400" b="0" i="1" u="none" strike="noStrike" cap="none" baseline="0">
                <a:solidFill>
                  <a:schemeClr val="dk2"/>
                </a:solidFill>
                <a:latin typeface="Georgia"/>
                <a:ea typeface="Georgia"/>
                <a:cs typeface="Georgia"/>
                <a:sym typeface="Georgia"/>
              </a:defRPr>
            </a:lvl5pPr>
            <a:lvl6pPr marL="0" marR="0" indent="152400" algn="ctr" rtl="0">
              <a:lnSpc>
                <a:spcPct val="100000"/>
              </a:lnSpc>
              <a:spcBef>
                <a:spcPts val="0"/>
              </a:spcBef>
              <a:spcAft>
                <a:spcPts val="0"/>
              </a:spcAft>
              <a:buClr>
                <a:schemeClr val="dk2"/>
              </a:buClr>
              <a:buFont typeface="Georgia"/>
              <a:buNone/>
              <a:defRPr sz="2400" b="0" i="1" u="none" strike="noStrike" cap="none" baseline="0">
                <a:solidFill>
                  <a:schemeClr val="dk2"/>
                </a:solidFill>
                <a:latin typeface="Georgia"/>
                <a:ea typeface="Georgia"/>
                <a:cs typeface="Georgia"/>
                <a:sym typeface="Georgia"/>
              </a:defRPr>
            </a:lvl6pPr>
            <a:lvl7pPr marL="0" marR="0" indent="152400" algn="ctr" rtl="0">
              <a:lnSpc>
                <a:spcPct val="100000"/>
              </a:lnSpc>
              <a:spcBef>
                <a:spcPts val="0"/>
              </a:spcBef>
              <a:spcAft>
                <a:spcPts val="0"/>
              </a:spcAft>
              <a:buClr>
                <a:schemeClr val="dk2"/>
              </a:buClr>
              <a:buFont typeface="Georgia"/>
              <a:buNone/>
              <a:defRPr sz="2400" b="0" i="1" u="none" strike="noStrike" cap="none" baseline="0">
                <a:solidFill>
                  <a:schemeClr val="dk2"/>
                </a:solidFill>
                <a:latin typeface="Georgia"/>
                <a:ea typeface="Georgia"/>
                <a:cs typeface="Georgia"/>
                <a:sym typeface="Georgia"/>
              </a:defRPr>
            </a:lvl7pPr>
            <a:lvl8pPr marL="0" marR="0" indent="152400" algn="ctr" rtl="0">
              <a:lnSpc>
                <a:spcPct val="100000"/>
              </a:lnSpc>
              <a:spcBef>
                <a:spcPts val="0"/>
              </a:spcBef>
              <a:spcAft>
                <a:spcPts val="0"/>
              </a:spcAft>
              <a:buClr>
                <a:schemeClr val="dk2"/>
              </a:buClr>
              <a:buFont typeface="Georgia"/>
              <a:buNone/>
              <a:defRPr sz="2400" b="0" i="1" u="none" strike="noStrike" cap="none" baseline="0">
                <a:solidFill>
                  <a:schemeClr val="dk2"/>
                </a:solidFill>
                <a:latin typeface="Georgia"/>
                <a:ea typeface="Georgia"/>
                <a:cs typeface="Georgia"/>
                <a:sym typeface="Georgia"/>
              </a:defRPr>
            </a:lvl8pPr>
            <a:lvl9pPr marL="0" marR="0" indent="152400" algn="ctr" rtl="0">
              <a:lnSpc>
                <a:spcPct val="100000"/>
              </a:lnSpc>
              <a:spcBef>
                <a:spcPts val="0"/>
              </a:spcBef>
              <a:spcAft>
                <a:spcPts val="0"/>
              </a:spcAft>
              <a:buClr>
                <a:schemeClr val="dk2"/>
              </a:buClr>
              <a:buFont typeface="Georgia"/>
              <a:buNone/>
              <a:defRPr sz="2400" b="0" i="1" u="none" strike="noStrike" cap="none" baseline="0">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x">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07504"/>
            <a:ext cx="8229600" cy="1392598"/>
          </a:xfrm>
          <a:prstGeom prst="rect">
            <a:avLst/>
          </a:prstGeom>
          <a:noFill/>
          <a:ln>
            <a:noFill/>
          </a:ln>
        </p:spPr>
        <p:txBody>
          <a:bodyPr lIns="91425" tIns="91425" rIns="91425" bIns="91425" anchor="b" anchorCtr="0"/>
          <a:lstStyle>
            <a:lvl1pPr algn="l" rtl="0">
              <a:spcBef>
                <a:spcPts val="0"/>
              </a:spcBef>
              <a:buClr>
                <a:schemeClr val="dk2"/>
              </a:buClr>
              <a:buFont typeface="Georgia"/>
              <a:buNone/>
              <a:defRPr sz="4800" b="0">
                <a:solidFill>
                  <a:schemeClr val="dk2"/>
                </a:solidFill>
                <a:latin typeface="Georgia"/>
                <a:ea typeface="Georgia"/>
                <a:cs typeface="Georgia"/>
                <a:sym typeface="Georgia"/>
              </a:defRPr>
            </a:lvl1pPr>
            <a:lvl2pPr algn="l" rtl="0">
              <a:spcBef>
                <a:spcPts val="0"/>
              </a:spcBef>
              <a:buClr>
                <a:schemeClr val="dk2"/>
              </a:buClr>
              <a:buFont typeface="Georgia"/>
              <a:buNone/>
              <a:defRPr sz="4800" b="0">
                <a:solidFill>
                  <a:schemeClr val="dk2"/>
                </a:solidFill>
                <a:latin typeface="Georgia"/>
                <a:ea typeface="Georgia"/>
                <a:cs typeface="Georgia"/>
                <a:sym typeface="Georgia"/>
              </a:defRPr>
            </a:lvl2pPr>
            <a:lvl3pPr algn="l" rtl="0">
              <a:spcBef>
                <a:spcPts val="0"/>
              </a:spcBef>
              <a:buClr>
                <a:schemeClr val="dk2"/>
              </a:buClr>
              <a:buFont typeface="Georgia"/>
              <a:buNone/>
              <a:defRPr sz="4800" b="0">
                <a:solidFill>
                  <a:schemeClr val="dk2"/>
                </a:solidFill>
                <a:latin typeface="Georgia"/>
                <a:ea typeface="Georgia"/>
                <a:cs typeface="Georgia"/>
                <a:sym typeface="Georgia"/>
              </a:defRPr>
            </a:lvl3pPr>
            <a:lvl4pPr algn="l" rtl="0">
              <a:spcBef>
                <a:spcPts val="0"/>
              </a:spcBef>
              <a:buClr>
                <a:schemeClr val="dk2"/>
              </a:buClr>
              <a:buFont typeface="Georgia"/>
              <a:buNone/>
              <a:defRPr sz="4800" b="0">
                <a:solidFill>
                  <a:schemeClr val="dk2"/>
                </a:solidFill>
                <a:latin typeface="Georgia"/>
                <a:ea typeface="Georgia"/>
                <a:cs typeface="Georgia"/>
                <a:sym typeface="Georgia"/>
              </a:defRPr>
            </a:lvl4pPr>
            <a:lvl5pPr algn="l" rtl="0">
              <a:spcBef>
                <a:spcPts val="0"/>
              </a:spcBef>
              <a:buClr>
                <a:schemeClr val="dk2"/>
              </a:buClr>
              <a:buFont typeface="Georgia"/>
              <a:buNone/>
              <a:defRPr sz="4800" b="0">
                <a:solidFill>
                  <a:schemeClr val="dk2"/>
                </a:solidFill>
                <a:latin typeface="Georgia"/>
                <a:ea typeface="Georgia"/>
                <a:cs typeface="Georgia"/>
                <a:sym typeface="Georgia"/>
              </a:defRPr>
            </a:lvl5pPr>
            <a:lvl6pPr algn="l" rtl="0">
              <a:spcBef>
                <a:spcPts val="0"/>
              </a:spcBef>
              <a:buClr>
                <a:schemeClr val="dk2"/>
              </a:buClr>
              <a:buFont typeface="Georgia"/>
              <a:buNone/>
              <a:defRPr sz="4800" b="0">
                <a:solidFill>
                  <a:schemeClr val="dk2"/>
                </a:solidFill>
                <a:latin typeface="Georgia"/>
                <a:ea typeface="Georgia"/>
                <a:cs typeface="Georgia"/>
                <a:sym typeface="Georgia"/>
              </a:defRPr>
            </a:lvl6pPr>
            <a:lvl7pPr algn="l" rtl="0">
              <a:spcBef>
                <a:spcPts val="0"/>
              </a:spcBef>
              <a:buClr>
                <a:schemeClr val="dk2"/>
              </a:buClr>
              <a:buFont typeface="Georgia"/>
              <a:buNone/>
              <a:defRPr sz="4800" b="0">
                <a:solidFill>
                  <a:schemeClr val="dk2"/>
                </a:solidFill>
                <a:latin typeface="Georgia"/>
                <a:ea typeface="Georgia"/>
                <a:cs typeface="Georgia"/>
                <a:sym typeface="Georgia"/>
              </a:defRPr>
            </a:lvl7pPr>
            <a:lvl8pPr algn="l" rtl="0">
              <a:spcBef>
                <a:spcPts val="0"/>
              </a:spcBef>
              <a:buClr>
                <a:schemeClr val="dk2"/>
              </a:buClr>
              <a:buFont typeface="Georgia"/>
              <a:buNone/>
              <a:defRPr sz="4800" b="0">
                <a:solidFill>
                  <a:schemeClr val="dk2"/>
                </a:solidFill>
                <a:latin typeface="Georgia"/>
                <a:ea typeface="Georgia"/>
                <a:cs typeface="Georgia"/>
                <a:sym typeface="Georgia"/>
              </a:defRPr>
            </a:lvl8pPr>
            <a:lvl9pPr algn="l" rtl="0">
              <a:spcBef>
                <a:spcPts val="0"/>
              </a:spcBef>
              <a:buClr>
                <a:schemeClr val="dk2"/>
              </a:buClr>
              <a:buFont typeface="Georgia"/>
              <a:buNone/>
              <a:defRPr sz="4800" b="0">
                <a:solidFill>
                  <a:schemeClr val="dk2"/>
                </a:solidFill>
                <a:latin typeface="Georgia"/>
                <a:ea typeface="Georgia"/>
                <a:cs typeface="Georgia"/>
                <a:sym typeface="Georgia"/>
              </a:defRPr>
            </a:lvl9pPr>
          </a:lstStyle>
          <a:p>
            <a:endParaRPr/>
          </a:p>
        </p:txBody>
      </p:sp>
      <p:sp>
        <p:nvSpPr>
          <p:cNvPr id="65" name="Shape 65"/>
          <p:cNvSpPr txBox="1">
            <a:spLocks noGrp="1"/>
          </p:cNvSpPr>
          <p:nvPr>
            <p:ph type="body" idx="1"/>
          </p:nvPr>
        </p:nvSpPr>
        <p:spPr>
          <a:xfrm>
            <a:off x="457200" y="1730374"/>
            <a:ext cx="8229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woColTx">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07504"/>
            <a:ext cx="8229600" cy="1392598"/>
          </a:xfrm>
          <a:prstGeom prst="rect">
            <a:avLst/>
          </a:prstGeom>
          <a:noFill/>
          <a:ln>
            <a:noFill/>
          </a:ln>
        </p:spPr>
        <p:txBody>
          <a:bodyPr lIns="91425" tIns="91425" rIns="91425" bIns="91425" anchor="b" anchorCtr="0"/>
          <a:lstStyle>
            <a:lvl1pPr rtl="0">
              <a:defRPr sz="4800"/>
            </a:lvl1pPr>
            <a:lvl2pPr rtl="0">
              <a:defRPr sz="4800"/>
            </a:lvl2pPr>
            <a:lvl3pPr rtl="0">
              <a:defRPr sz="4800"/>
            </a:lvl3pPr>
            <a:lvl4pPr rtl="0">
              <a:defRPr sz="4800"/>
            </a:lvl4pPr>
            <a:lvl5pPr rtl="0">
              <a:defRPr sz="4800"/>
            </a:lvl5pPr>
            <a:lvl6pPr rtl="0">
              <a:defRPr sz="4800"/>
            </a:lvl6pPr>
            <a:lvl7pPr rtl="0">
              <a:defRPr sz="4800"/>
            </a:lvl7pPr>
            <a:lvl8pPr rtl="0">
              <a:defRPr sz="4800"/>
            </a:lvl8pPr>
            <a:lvl9pPr rtl="0">
              <a:defRPr sz="4800"/>
            </a:lvl9pPr>
          </a:lstStyle>
          <a:p>
            <a:endParaRPr/>
          </a:p>
        </p:txBody>
      </p:sp>
      <p:sp>
        <p:nvSpPr>
          <p:cNvPr id="68" name="Shape 68"/>
          <p:cNvSpPr txBox="1">
            <a:spLocks noGrp="1"/>
          </p:cNvSpPr>
          <p:nvPr>
            <p:ph type="body" idx="1"/>
          </p:nvPr>
        </p:nvSpPr>
        <p:spPr>
          <a:xfrm>
            <a:off x="457200" y="1730374"/>
            <a:ext cx="4041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69" name="Shape 69"/>
          <p:cNvSpPr txBox="1">
            <a:spLocks noGrp="1"/>
          </p:cNvSpPr>
          <p:nvPr>
            <p:ph type="body" idx="2"/>
          </p:nvPr>
        </p:nvSpPr>
        <p:spPr>
          <a:xfrm>
            <a:off x="4645148" y="1730374"/>
            <a:ext cx="4041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Only">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07504"/>
            <a:ext cx="8229600" cy="1392598"/>
          </a:xfrm>
          <a:prstGeom prst="rect">
            <a:avLst/>
          </a:prstGeom>
          <a:noFill/>
          <a:ln>
            <a:noFill/>
          </a:ln>
        </p:spPr>
        <p:txBody>
          <a:bodyPr lIns="91425" tIns="91425" rIns="91425" bIns="91425" anchor="b" anchorCtr="0"/>
          <a:lstStyle>
            <a:lvl1pPr algn="l" rtl="0">
              <a:spcBef>
                <a:spcPts val="0"/>
              </a:spcBef>
              <a:buClr>
                <a:schemeClr val="dk2"/>
              </a:buClr>
              <a:buFont typeface="Georgia"/>
              <a:buNone/>
              <a:defRPr sz="4800" b="0">
                <a:solidFill>
                  <a:schemeClr val="dk2"/>
                </a:solidFill>
                <a:latin typeface="Georgia"/>
                <a:ea typeface="Georgia"/>
                <a:cs typeface="Georgia"/>
                <a:sym typeface="Georgia"/>
              </a:defRPr>
            </a:lvl1pPr>
            <a:lvl2pPr algn="l" rtl="0">
              <a:spcBef>
                <a:spcPts val="0"/>
              </a:spcBef>
              <a:buClr>
                <a:schemeClr val="dk2"/>
              </a:buClr>
              <a:buFont typeface="Georgia"/>
              <a:buNone/>
              <a:defRPr sz="4800" b="0">
                <a:solidFill>
                  <a:schemeClr val="dk2"/>
                </a:solidFill>
                <a:latin typeface="Georgia"/>
                <a:ea typeface="Georgia"/>
                <a:cs typeface="Georgia"/>
                <a:sym typeface="Georgia"/>
              </a:defRPr>
            </a:lvl2pPr>
            <a:lvl3pPr algn="l" rtl="0">
              <a:spcBef>
                <a:spcPts val="0"/>
              </a:spcBef>
              <a:buClr>
                <a:schemeClr val="dk2"/>
              </a:buClr>
              <a:buFont typeface="Georgia"/>
              <a:buNone/>
              <a:defRPr sz="4800" b="0">
                <a:solidFill>
                  <a:schemeClr val="dk2"/>
                </a:solidFill>
                <a:latin typeface="Georgia"/>
                <a:ea typeface="Georgia"/>
                <a:cs typeface="Georgia"/>
                <a:sym typeface="Georgia"/>
              </a:defRPr>
            </a:lvl3pPr>
            <a:lvl4pPr algn="l" rtl="0">
              <a:spcBef>
                <a:spcPts val="0"/>
              </a:spcBef>
              <a:buClr>
                <a:schemeClr val="dk2"/>
              </a:buClr>
              <a:buFont typeface="Georgia"/>
              <a:buNone/>
              <a:defRPr sz="4800" b="0">
                <a:solidFill>
                  <a:schemeClr val="dk2"/>
                </a:solidFill>
                <a:latin typeface="Georgia"/>
                <a:ea typeface="Georgia"/>
                <a:cs typeface="Georgia"/>
                <a:sym typeface="Georgia"/>
              </a:defRPr>
            </a:lvl4pPr>
            <a:lvl5pPr algn="l" rtl="0">
              <a:spcBef>
                <a:spcPts val="0"/>
              </a:spcBef>
              <a:buClr>
                <a:schemeClr val="dk2"/>
              </a:buClr>
              <a:buFont typeface="Georgia"/>
              <a:buNone/>
              <a:defRPr sz="4800" b="0">
                <a:solidFill>
                  <a:schemeClr val="dk2"/>
                </a:solidFill>
                <a:latin typeface="Georgia"/>
                <a:ea typeface="Georgia"/>
                <a:cs typeface="Georgia"/>
                <a:sym typeface="Georgia"/>
              </a:defRPr>
            </a:lvl5pPr>
            <a:lvl6pPr algn="l" rtl="0">
              <a:spcBef>
                <a:spcPts val="0"/>
              </a:spcBef>
              <a:buClr>
                <a:schemeClr val="dk2"/>
              </a:buClr>
              <a:buFont typeface="Georgia"/>
              <a:buNone/>
              <a:defRPr sz="4800" b="0">
                <a:solidFill>
                  <a:schemeClr val="dk2"/>
                </a:solidFill>
                <a:latin typeface="Georgia"/>
                <a:ea typeface="Georgia"/>
                <a:cs typeface="Georgia"/>
                <a:sym typeface="Georgia"/>
              </a:defRPr>
            </a:lvl6pPr>
            <a:lvl7pPr algn="l" rtl="0">
              <a:spcBef>
                <a:spcPts val="0"/>
              </a:spcBef>
              <a:buClr>
                <a:schemeClr val="dk2"/>
              </a:buClr>
              <a:buFont typeface="Georgia"/>
              <a:buNone/>
              <a:defRPr sz="4800" b="0">
                <a:solidFill>
                  <a:schemeClr val="dk2"/>
                </a:solidFill>
                <a:latin typeface="Georgia"/>
                <a:ea typeface="Georgia"/>
                <a:cs typeface="Georgia"/>
                <a:sym typeface="Georgia"/>
              </a:defRPr>
            </a:lvl7pPr>
            <a:lvl8pPr algn="l" rtl="0">
              <a:spcBef>
                <a:spcPts val="0"/>
              </a:spcBef>
              <a:buClr>
                <a:schemeClr val="dk2"/>
              </a:buClr>
              <a:buFont typeface="Georgia"/>
              <a:buNone/>
              <a:defRPr sz="4800" b="0">
                <a:solidFill>
                  <a:schemeClr val="dk2"/>
                </a:solidFill>
                <a:latin typeface="Georgia"/>
                <a:ea typeface="Georgia"/>
                <a:cs typeface="Georgia"/>
                <a:sym typeface="Georgia"/>
              </a:defRPr>
            </a:lvl8pPr>
            <a:lvl9pPr algn="l" rtl="0">
              <a:spcBef>
                <a:spcPts val="0"/>
              </a:spcBef>
              <a:buClr>
                <a:schemeClr val="dk2"/>
              </a:buClr>
              <a:buFont typeface="Georgia"/>
              <a:buNone/>
              <a:defRPr sz="4800" b="0">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_ONLY">
    <p:spTree>
      <p:nvGrpSpPr>
        <p:cNvPr id="1" name="Shape 72"/>
        <p:cNvGrpSpPr/>
        <p:nvPr/>
      </p:nvGrpSpPr>
      <p:grpSpPr>
        <a:xfrm>
          <a:off x="0" y="0"/>
          <a:ext cx="0" cy="0"/>
          <a:chOff x="0" y="0"/>
          <a:chExt cx="0" cy="0"/>
        </a:xfrm>
      </p:grpSpPr>
      <p:grpSp>
        <p:nvGrpSpPr>
          <p:cNvPr id="73" name="Shape 73"/>
          <p:cNvGrpSpPr/>
          <p:nvPr/>
        </p:nvGrpSpPr>
        <p:grpSpPr>
          <a:xfrm>
            <a:off x="0" y="5442546"/>
            <a:ext cx="9162288" cy="1430802"/>
            <a:chOff x="-7937" y="4255637"/>
            <a:chExt cx="9144000" cy="2606675"/>
          </a:xfrm>
        </p:grpSpPr>
        <p:sp>
          <p:nvSpPr>
            <p:cNvPr id="74" name="Shape 74"/>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endParaRPr/>
            </a:p>
          </p:txBody>
        </p:sp>
        <p:sp>
          <p:nvSpPr>
            <p:cNvPr id="75" name="Shape 75"/>
            <p:cNvSpPr/>
            <p:nvPr/>
          </p:nvSpPr>
          <p:spPr>
            <a:xfrm>
              <a:off x="8777288" y="4306437"/>
              <a:ext cx="34798" cy="1500"/>
            </a:xfrm>
            <a:prstGeom prst="rect">
              <a:avLst/>
            </a:prstGeom>
            <a:solidFill>
              <a:srgbClr val="9A9BA7"/>
            </a:solidFill>
            <a:ln>
              <a:noFill/>
            </a:ln>
          </p:spPr>
          <p:txBody>
            <a:bodyPr lIns="91425" tIns="45700" rIns="91425" bIns="45700" anchor="t" anchorCtr="0">
              <a:noAutofit/>
            </a:bodyPr>
            <a:lstStyle/>
            <a:p>
              <a:endParaRPr/>
            </a:p>
          </p:txBody>
        </p:sp>
        <p:sp>
          <p:nvSpPr>
            <p:cNvPr id="76" name="Shape 76"/>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endParaRPr/>
            </a:p>
          </p:txBody>
        </p:sp>
        <p:sp>
          <p:nvSpPr>
            <p:cNvPr id="77" name="Shape 77"/>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78" name="Shape 78"/>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endParaRPr/>
            </a:p>
          </p:txBody>
        </p:sp>
        <p:sp>
          <p:nvSpPr>
            <p:cNvPr id="79" name="Shape 79"/>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80" name="Shape 80"/>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endParaRPr/>
            </a:p>
          </p:txBody>
        </p:sp>
        <p:sp>
          <p:nvSpPr>
            <p:cNvPr id="81" name="Shape 81"/>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endParaRPr/>
            </a:p>
          </p:txBody>
        </p:sp>
        <p:sp>
          <p:nvSpPr>
            <p:cNvPr id="82" name="Shape 82"/>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83" name="Shape 83"/>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endParaRPr/>
            </a:p>
          </p:txBody>
        </p:sp>
        <p:sp>
          <p:nvSpPr>
            <p:cNvPr id="84" name="Shape 84"/>
            <p:cNvSpPr/>
            <p:nvPr/>
          </p:nvSpPr>
          <p:spPr>
            <a:xfrm>
              <a:off x="2155825" y="4328662"/>
              <a:ext cx="246061"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endParaRPr/>
            </a:p>
          </p:txBody>
        </p:sp>
        <p:sp>
          <p:nvSpPr>
            <p:cNvPr id="85" name="Shape 85"/>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endParaRPr/>
            </a:p>
          </p:txBody>
        </p:sp>
        <p:sp>
          <p:nvSpPr>
            <p:cNvPr id="86" name="Shape 86"/>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endParaRPr/>
            </a:p>
          </p:txBody>
        </p:sp>
        <p:sp>
          <p:nvSpPr>
            <p:cNvPr id="87" name="Shape 87"/>
            <p:cNvSpPr/>
            <p:nvPr/>
          </p:nvSpPr>
          <p:spPr>
            <a:xfrm>
              <a:off x="8697913" y="4306437"/>
              <a:ext cx="38098" cy="1500"/>
            </a:xfrm>
            <a:prstGeom prst="rect">
              <a:avLst/>
            </a:prstGeom>
            <a:solidFill>
              <a:srgbClr val="9A9BA7"/>
            </a:solidFill>
            <a:ln>
              <a:noFill/>
            </a:ln>
          </p:spPr>
          <p:txBody>
            <a:bodyPr lIns="91425" tIns="45700" rIns="91425" bIns="45700" anchor="t" anchorCtr="0">
              <a:noAutofit/>
            </a:bodyPr>
            <a:lstStyle/>
            <a:p>
              <a:endParaRPr/>
            </a:p>
          </p:txBody>
        </p:sp>
        <p:sp>
          <p:nvSpPr>
            <p:cNvPr id="88" name="Shape 88"/>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endParaRPr/>
            </a:p>
          </p:txBody>
        </p:sp>
        <p:sp>
          <p:nvSpPr>
            <p:cNvPr id="89" name="Shape 89"/>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endParaRPr/>
            </a:p>
          </p:txBody>
        </p:sp>
        <p:sp>
          <p:nvSpPr>
            <p:cNvPr id="90" name="Shape 90"/>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endParaRPr/>
            </a:p>
          </p:txBody>
        </p:sp>
        <p:sp>
          <p:nvSpPr>
            <p:cNvPr id="91" name="Shape 91"/>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2" name="Shape 92"/>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93" name="Shape 93"/>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4" name="Shape 94"/>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endParaRPr/>
            </a:p>
          </p:txBody>
        </p:sp>
        <p:sp>
          <p:nvSpPr>
            <p:cNvPr id="95" name="Shape 95"/>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endParaRPr/>
            </a:p>
          </p:txBody>
        </p:sp>
        <p:sp>
          <p:nvSpPr>
            <p:cNvPr id="96" name="Shape 96"/>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97" name="Shape 97"/>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98" name="Shape 98"/>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endParaRPr/>
            </a:p>
          </p:txBody>
        </p:sp>
        <p:sp>
          <p:nvSpPr>
            <p:cNvPr id="99" name="Shape 99"/>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100" name="Shape 100"/>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endParaRPr/>
            </a:p>
          </p:txBody>
        </p:sp>
        <p:sp>
          <p:nvSpPr>
            <p:cNvPr id="101" name="Shape 101"/>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102" name="Shape 102"/>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endParaRPr/>
            </a:p>
          </p:txBody>
        </p:sp>
        <p:sp>
          <p:nvSpPr>
            <p:cNvPr id="103" name="Shape 103"/>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104" name="Shape 104"/>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endParaRPr/>
            </a:p>
          </p:txBody>
        </p:sp>
      </p:grpSp>
      <p:sp>
        <p:nvSpPr>
          <p:cNvPr id="105" name="Shape 105"/>
          <p:cNvSpPr txBox="1">
            <a:spLocks noGrp="1"/>
          </p:cNvSpPr>
          <p:nvPr>
            <p:ph type="body" idx="1"/>
          </p:nvPr>
        </p:nvSpPr>
        <p:spPr>
          <a:xfrm>
            <a:off x="457200" y="5662087"/>
            <a:ext cx="8229600" cy="905699"/>
          </a:xfrm>
          <a:prstGeom prst="rect">
            <a:avLst/>
          </a:prstGeom>
          <a:noFill/>
          <a:ln>
            <a:noFill/>
          </a:ln>
        </p:spPr>
        <p:txBody>
          <a:bodyPr lIns="91425" tIns="91425" rIns="91425" bIns="91425" anchor="t" anchorCtr="0"/>
          <a:lstStyle>
            <a:lvl1pPr marL="342900" indent="-88901" algn="ctr" rtl="0">
              <a:lnSpc>
                <a:spcPct val="100000"/>
              </a:lnSpc>
              <a:spcBef>
                <a:spcPts val="0"/>
              </a:spcBef>
              <a:spcAft>
                <a:spcPts val="0"/>
              </a:spcAft>
              <a:buClr>
                <a:schemeClr val="lt2"/>
              </a:buClr>
              <a:buFont typeface="Georgia"/>
              <a:buChar char="•"/>
              <a:defRPr sz="2400" i="1">
                <a:solidFill>
                  <a:schemeClr val="lt2"/>
                </a:solidFill>
              </a:defRPr>
            </a:lvl1pPr>
            <a:lvl2pPr marL="342900" indent="-190500" algn="ctr" rtl="0">
              <a:lnSpc>
                <a:spcPct val="100000"/>
              </a:lnSpc>
              <a:spcBef>
                <a:spcPts val="0"/>
              </a:spcBef>
              <a:spcAft>
                <a:spcPts val="0"/>
              </a:spcAft>
              <a:buClr>
                <a:schemeClr val="lt2"/>
              </a:buClr>
              <a:buFont typeface="Georgia"/>
              <a:buChar char="o"/>
              <a:defRPr sz="2400" i="1">
                <a:solidFill>
                  <a:schemeClr val="lt2"/>
                </a:solidFill>
              </a:defRPr>
            </a:lvl2pPr>
            <a:lvl3pPr marL="342900" indent="-190500" algn="ctr" rtl="0">
              <a:lnSpc>
                <a:spcPct val="100000"/>
              </a:lnSpc>
              <a:spcBef>
                <a:spcPts val="0"/>
              </a:spcBef>
              <a:spcAft>
                <a:spcPts val="0"/>
              </a:spcAft>
              <a:buClr>
                <a:schemeClr val="lt2"/>
              </a:buClr>
              <a:buFont typeface="Georgia"/>
              <a:buChar char="▪"/>
              <a:defRPr sz="2400" i="1">
                <a:solidFill>
                  <a:schemeClr val="lt2"/>
                </a:solidFill>
              </a:defRPr>
            </a:lvl3pPr>
            <a:lvl4pPr marL="342900" indent="-88901" algn="ctr" rtl="0">
              <a:lnSpc>
                <a:spcPct val="100000"/>
              </a:lnSpc>
              <a:spcBef>
                <a:spcPts val="0"/>
              </a:spcBef>
              <a:spcAft>
                <a:spcPts val="0"/>
              </a:spcAft>
              <a:buClr>
                <a:schemeClr val="lt2"/>
              </a:buClr>
              <a:buFont typeface="Georgia"/>
              <a:buChar char="•"/>
              <a:defRPr sz="2400" i="1">
                <a:solidFill>
                  <a:schemeClr val="lt2"/>
                </a:solidFill>
              </a:defRPr>
            </a:lvl4pPr>
            <a:lvl5pPr marL="342900" indent="-190500" algn="ctr" rtl="0">
              <a:lnSpc>
                <a:spcPct val="100000"/>
              </a:lnSpc>
              <a:spcBef>
                <a:spcPts val="0"/>
              </a:spcBef>
              <a:spcAft>
                <a:spcPts val="0"/>
              </a:spcAft>
              <a:buClr>
                <a:schemeClr val="lt2"/>
              </a:buClr>
              <a:buFont typeface="Georgia"/>
              <a:buChar char="o"/>
              <a:defRPr sz="2400" i="1">
                <a:solidFill>
                  <a:schemeClr val="lt2"/>
                </a:solidFill>
              </a:defRPr>
            </a:lvl5pPr>
            <a:lvl6pPr marL="342900" indent="-190500" algn="ctr" rtl="0">
              <a:lnSpc>
                <a:spcPct val="100000"/>
              </a:lnSpc>
              <a:spcBef>
                <a:spcPts val="0"/>
              </a:spcBef>
              <a:spcAft>
                <a:spcPts val="0"/>
              </a:spcAft>
              <a:buClr>
                <a:schemeClr val="lt2"/>
              </a:buClr>
              <a:buFont typeface="Georgia"/>
              <a:buChar char="▪"/>
              <a:defRPr sz="2400" i="1">
                <a:solidFill>
                  <a:schemeClr val="lt2"/>
                </a:solidFill>
              </a:defRPr>
            </a:lvl6pPr>
            <a:lvl7pPr marL="342900" indent="-88901" algn="ctr" rtl="0">
              <a:lnSpc>
                <a:spcPct val="100000"/>
              </a:lnSpc>
              <a:spcBef>
                <a:spcPts val="0"/>
              </a:spcBef>
              <a:spcAft>
                <a:spcPts val="0"/>
              </a:spcAft>
              <a:buClr>
                <a:schemeClr val="lt2"/>
              </a:buClr>
              <a:buFont typeface="Georgia"/>
              <a:buChar char="•"/>
              <a:defRPr sz="2400" i="1">
                <a:solidFill>
                  <a:schemeClr val="lt2"/>
                </a:solidFill>
              </a:defRPr>
            </a:lvl7pPr>
            <a:lvl8pPr marL="342900" indent="-190500" algn="ctr" rtl="0">
              <a:lnSpc>
                <a:spcPct val="100000"/>
              </a:lnSpc>
              <a:spcBef>
                <a:spcPts val="0"/>
              </a:spcBef>
              <a:spcAft>
                <a:spcPts val="0"/>
              </a:spcAft>
              <a:buClr>
                <a:schemeClr val="lt2"/>
              </a:buClr>
              <a:buFont typeface="Georgia"/>
              <a:buChar char="o"/>
              <a:defRPr sz="2400" i="1">
                <a:solidFill>
                  <a:schemeClr val="lt2"/>
                </a:solidFill>
              </a:defRPr>
            </a:lvl8pPr>
            <a:lvl9pPr marL="342900" indent="-190500" algn="ctr" rtl="0">
              <a:lnSpc>
                <a:spcPct val="100000"/>
              </a:lnSpc>
              <a:spcBef>
                <a:spcPts val="0"/>
              </a:spcBef>
              <a:spcAft>
                <a:spcPts val="0"/>
              </a:spcAft>
              <a:buClr>
                <a:schemeClr val="lt2"/>
              </a:buClr>
              <a:buFont typeface="Georgia"/>
              <a:buChar char="▪"/>
              <a:defRPr sz="2400" i="1">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6"/>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Obj">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914400" y="274637"/>
            <a:ext cx="7772400" cy="1143000"/>
          </a:xfrm>
          <a:prstGeom prst="rect">
            <a:avLst/>
          </a:prstGeom>
          <a:noFill/>
          <a:ln>
            <a:noFill/>
          </a:ln>
        </p:spPr>
        <p:txBody>
          <a:bodyPr lIns="91425" tIns="91425" rIns="91425" bIns="91425" anchor="t" anchorCtr="0"/>
          <a:lstStyle>
            <a:lvl1pPr algn="l" rtl="0">
              <a:spcBef>
                <a:spcPts val="0"/>
              </a:spcBef>
              <a:buClr>
                <a:schemeClr val="dk2"/>
              </a:buClr>
              <a:buFont typeface="Georgia"/>
              <a:buNone/>
              <a:defRPr sz="4000">
                <a:solidFill>
                  <a:schemeClr val="dk2"/>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09" name="Shape 109"/>
          <p:cNvSpPr txBox="1">
            <a:spLocks noGrp="1"/>
          </p:cNvSpPr>
          <p:nvPr>
            <p:ph type="body" idx="1"/>
          </p:nvPr>
        </p:nvSpPr>
        <p:spPr>
          <a:xfrm>
            <a:off x="914400" y="1447800"/>
            <a:ext cx="3749099" cy="4572000"/>
          </a:xfrm>
          <a:prstGeom prst="rect">
            <a:avLst/>
          </a:prstGeom>
          <a:noFill/>
          <a:ln>
            <a:noFill/>
          </a:ln>
        </p:spPr>
        <p:txBody>
          <a:bodyPr lIns="91425" tIns="91425" rIns="91425" bIns="91425" anchor="t" anchorCtr="0"/>
          <a:lstStyle>
            <a:lvl1pPr marL="274320" indent="-33020" algn="l" rtl="0">
              <a:spcBef>
                <a:spcPts val="580"/>
              </a:spcBef>
              <a:buClr>
                <a:schemeClr val="accent1"/>
              </a:buClr>
              <a:buFont typeface="Georgia"/>
              <a:buChar char="•"/>
              <a:defRPr sz="2600">
                <a:solidFill>
                  <a:schemeClr val="dk1"/>
                </a:solidFill>
              </a:defRPr>
            </a:lvl1pPr>
            <a:lvl2pPr marL="548640" indent="-2540" algn="l" rtl="0">
              <a:spcBef>
                <a:spcPts val="370"/>
              </a:spcBef>
              <a:buClr>
                <a:schemeClr val="accent2"/>
              </a:buClr>
              <a:buFont typeface="Georgia"/>
              <a:buChar char="•"/>
              <a:defRPr sz="2400">
                <a:solidFill>
                  <a:schemeClr val="dk1"/>
                </a:solidFill>
              </a:defRPr>
            </a:lvl2pPr>
            <a:lvl3pPr marL="822960" indent="-48260" algn="l" rtl="0">
              <a:spcBef>
                <a:spcPts val="370"/>
              </a:spcBef>
              <a:buClr>
                <a:srgbClr val="F0C1B0"/>
              </a:buClr>
              <a:buFont typeface="Georgia"/>
              <a:buChar char="•"/>
              <a:defRPr sz="2000">
                <a:solidFill>
                  <a:schemeClr val="dk1"/>
                </a:solidFill>
              </a:defRPr>
            </a:lvl3pPr>
            <a:lvl4pPr marL="1097280" indent="-55880" algn="l" rtl="0">
              <a:spcBef>
                <a:spcPts val="370"/>
              </a:spcBef>
              <a:buClr>
                <a:schemeClr val="accent3"/>
              </a:buClr>
              <a:buFont typeface="Georgia"/>
              <a:buChar char="•"/>
              <a:defRPr sz="2000">
                <a:solidFill>
                  <a:schemeClr val="dk1"/>
                </a:solidFill>
              </a:defRPr>
            </a:lvl4pPr>
            <a:lvl5pPr marL="1371600" indent="25400" algn="l" rtl="0">
              <a:spcBef>
                <a:spcPts val="370"/>
              </a:spcBef>
              <a:buClr>
                <a:schemeClr val="accent3"/>
              </a:buClr>
              <a:buFont typeface="Georgia"/>
              <a:buChar char="o"/>
              <a:defRPr sz="2000">
                <a:solidFill>
                  <a:schemeClr val="dk1"/>
                </a:solidFill>
              </a:defRPr>
            </a:lvl5pPr>
            <a:lvl6pPr marL="1645920" indent="-58420" algn="l" rtl="0">
              <a:spcBef>
                <a:spcPts val="370"/>
              </a:spcBef>
              <a:buClr>
                <a:schemeClr val="accent3"/>
              </a:buClr>
              <a:buFont typeface="Georgia"/>
              <a:buChar char="•"/>
              <a:defRPr sz="1800" baseline="0">
                <a:solidFill>
                  <a:schemeClr val="dk1"/>
                </a:solidFill>
              </a:defRPr>
            </a:lvl6pPr>
            <a:lvl7pPr marL="1920240" indent="-53339" algn="l" rtl="0">
              <a:spcBef>
                <a:spcPts val="370"/>
              </a:spcBef>
              <a:buClr>
                <a:schemeClr val="accent2"/>
              </a:buClr>
              <a:buFont typeface="Georgia"/>
              <a:buChar char="•"/>
              <a:defRPr sz="1800">
                <a:solidFill>
                  <a:schemeClr val="dk1"/>
                </a:solidFill>
              </a:defRPr>
            </a:lvl7pPr>
            <a:lvl8pPr marL="2194560" indent="-60960" algn="l" rtl="0">
              <a:spcBef>
                <a:spcPts val="370"/>
              </a:spcBef>
              <a:buClr>
                <a:srgbClr val="F0C1B0"/>
              </a:buClr>
              <a:buFont typeface="Georgia"/>
              <a:buChar char="•"/>
              <a:defRPr sz="1800">
                <a:solidFill>
                  <a:schemeClr val="dk1"/>
                </a:solidFill>
              </a:defRPr>
            </a:lvl8pPr>
            <a:lvl9pPr marL="2468880" indent="-55879" algn="l" rtl="0">
              <a:spcBef>
                <a:spcPts val="370"/>
              </a:spcBef>
              <a:buClr>
                <a:srgbClr val="DDB8B3"/>
              </a:buClr>
              <a:buFont typeface="Georgia"/>
              <a:buChar char="•"/>
              <a:defRPr sz="1800">
                <a:solidFill>
                  <a:schemeClr val="dk1"/>
                </a:solidFill>
              </a:defRPr>
            </a:lvl9pPr>
          </a:lstStyle>
          <a:p>
            <a:endParaRPr/>
          </a:p>
        </p:txBody>
      </p:sp>
      <p:sp>
        <p:nvSpPr>
          <p:cNvPr id="110" name="Shape 110"/>
          <p:cNvSpPr txBox="1">
            <a:spLocks noGrp="1"/>
          </p:cNvSpPr>
          <p:nvPr>
            <p:ph type="body" idx="2"/>
          </p:nvPr>
        </p:nvSpPr>
        <p:spPr>
          <a:xfrm>
            <a:off x="4933950" y="1447800"/>
            <a:ext cx="3749099" cy="4572000"/>
          </a:xfrm>
          <a:prstGeom prst="rect">
            <a:avLst/>
          </a:prstGeom>
          <a:noFill/>
          <a:ln>
            <a:noFill/>
          </a:ln>
        </p:spPr>
        <p:txBody>
          <a:bodyPr lIns="91425" tIns="91425" rIns="91425" bIns="91425" anchor="t" anchorCtr="0"/>
          <a:lstStyle>
            <a:lvl1pPr marL="274320" indent="-33020" algn="l" rtl="0">
              <a:spcBef>
                <a:spcPts val="580"/>
              </a:spcBef>
              <a:buClr>
                <a:schemeClr val="accent1"/>
              </a:buClr>
              <a:buFont typeface="Georgia"/>
              <a:buChar char="•"/>
              <a:defRPr sz="2600">
                <a:solidFill>
                  <a:schemeClr val="dk1"/>
                </a:solidFill>
              </a:defRPr>
            </a:lvl1pPr>
            <a:lvl2pPr marL="548640" indent="-2540" algn="l" rtl="0">
              <a:spcBef>
                <a:spcPts val="370"/>
              </a:spcBef>
              <a:buClr>
                <a:schemeClr val="accent2"/>
              </a:buClr>
              <a:buFont typeface="Georgia"/>
              <a:buChar char="•"/>
              <a:defRPr sz="2400">
                <a:solidFill>
                  <a:schemeClr val="dk1"/>
                </a:solidFill>
              </a:defRPr>
            </a:lvl2pPr>
            <a:lvl3pPr marL="822960" indent="-48260" algn="l" rtl="0">
              <a:spcBef>
                <a:spcPts val="370"/>
              </a:spcBef>
              <a:buClr>
                <a:srgbClr val="F0C1B0"/>
              </a:buClr>
              <a:buFont typeface="Georgia"/>
              <a:buChar char="•"/>
              <a:defRPr sz="2000">
                <a:solidFill>
                  <a:schemeClr val="dk1"/>
                </a:solidFill>
              </a:defRPr>
            </a:lvl3pPr>
            <a:lvl4pPr marL="1097280" indent="-55880" algn="l" rtl="0">
              <a:spcBef>
                <a:spcPts val="370"/>
              </a:spcBef>
              <a:buClr>
                <a:schemeClr val="accent3"/>
              </a:buClr>
              <a:buFont typeface="Georgia"/>
              <a:buChar char="•"/>
              <a:defRPr sz="2000">
                <a:solidFill>
                  <a:schemeClr val="dk1"/>
                </a:solidFill>
              </a:defRPr>
            </a:lvl4pPr>
            <a:lvl5pPr marL="1371600" indent="25400" algn="l" rtl="0">
              <a:spcBef>
                <a:spcPts val="370"/>
              </a:spcBef>
              <a:buClr>
                <a:schemeClr val="accent3"/>
              </a:buClr>
              <a:buFont typeface="Georgia"/>
              <a:buChar char="o"/>
              <a:defRPr sz="2000">
                <a:solidFill>
                  <a:schemeClr val="dk1"/>
                </a:solidFill>
              </a:defRPr>
            </a:lvl5pPr>
            <a:lvl6pPr marL="1645920" indent="-58420" algn="l" rtl="0">
              <a:spcBef>
                <a:spcPts val="370"/>
              </a:spcBef>
              <a:buClr>
                <a:schemeClr val="accent3"/>
              </a:buClr>
              <a:buFont typeface="Georgia"/>
              <a:buChar char="•"/>
              <a:defRPr sz="1800" baseline="0">
                <a:solidFill>
                  <a:schemeClr val="dk1"/>
                </a:solidFill>
              </a:defRPr>
            </a:lvl6pPr>
            <a:lvl7pPr marL="1920240" indent="-53339" algn="l" rtl="0">
              <a:spcBef>
                <a:spcPts val="370"/>
              </a:spcBef>
              <a:buClr>
                <a:schemeClr val="accent2"/>
              </a:buClr>
              <a:buFont typeface="Georgia"/>
              <a:buChar char="•"/>
              <a:defRPr sz="1800">
                <a:solidFill>
                  <a:schemeClr val="dk1"/>
                </a:solidFill>
              </a:defRPr>
            </a:lvl7pPr>
            <a:lvl8pPr marL="2194560" indent="-60960" algn="l" rtl="0">
              <a:spcBef>
                <a:spcPts val="370"/>
              </a:spcBef>
              <a:buClr>
                <a:srgbClr val="F0C1B0"/>
              </a:buClr>
              <a:buFont typeface="Georgia"/>
              <a:buChar char="•"/>
              <a:defRPr sz="1800">
                <a:solidFill>
                  <a:schemeClr val="dk1"/>
                </a:solidFill>
              </a:defRPr>
            </a:lvl8pPr>
            <a:lvl9pPr marL="2468880" indent="-55879" algn="l" rtl="0">
              <a:spcBef>
                <a:spcPts val="370"/>
              </a:spcBef>
              <a:buClr>
                <a:srgbClr val="DDB8B3"/>
              </a:buClr>
              <a:buFont typeface="Georgia"/>
              <a:buChar char="•"/>
              <a:defRPr sz="1800">
                <a:solidFill>
                  <a:schemeClr val="dk1"/>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_1">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685800" y="609600"/>
            <a:ext cx="7772400" cy="1143000"/>
          </a:xfrm>
          <a:prstGeom prst="rect">
            <a:avLst/>
          </a:prstGeom>
          <a:noFill/>
          <a:ln>
            <a:noFill/>
          </a:ln>
        </p:spPr>
        <p:txBody>
          <a:bodyPr lIns="91425" tIns="91425" rIns="91425" bIns="91425" anchor="b" anchorCtr="0"/>
          <a:lstStyle>
            <a:lvl1pPr algn="l" rtl="0">
              <a:spcBef>
                <a:spcPts val="0"/>
              </a:spcBef>
              <a:buClr>
                <a:schemeClr val="dk2"/>
              </a:buClr>
              <a:buFont typeface="Georgia"/>
              <a:buNone/>
              <a:defRPr sz="4000">
                <a:solidFill>
                  <a:schemeClr val="dk2"/>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13" name="Shape 113"/>
          <p:cNvSpPr txBox="1">
            <a:spLocks noGrp="1"/>
          </p:cNvSpPr>
          <p:nvPr>
            <p:ph type="body" idx="1"/>
          </p:nvPr>
        </p:nvSpPr>
        <p:spPr>
          <a:xfrm>
            <a:off x="685800" y="1676400"/>
            <a:ext cx="8001000" cy="4419599"/>
          </a:xfrm>
          <a:prstGeom prst="rect">
            <a:avLst/>
          </a:prstGeom>
          <a:noFill/>
          <a:ln>
            <a:noFill/>
          </a:ln>
        </p:spPr>
        <p:txBody>
          <a:bodyPr lIns="91425" tIns="91425" rIns="91425" bIns="91425" anchor="t" anchorCtr="0"/>
          <a:lstStyle>
            <a:lvl1pPr marL="274320" indent="-33020" algn="l" rtl="0">
              <a:spcBef>
                <a:spcPts val="580"/>
              </a:spcBef>
              <a:buClr>
                <a:schemeClr val="accent1"/>
              </a:buClr>
              <a:buFont typeface="Georgia"/>
              <a:buChar char="•"/>
              <a:defRPr sz="2600">
                <a:solidFill>
                  <a:schemeClr val="dk1"/>
                </a:solidFill>
              </a:defRPr>
            </a:lvl1pPr>
            <a:lvl2pPr marL="548640" indent="-2540" algn="l" rtl="0">
              <a:spcBef>
                <a:spcPts val="370"/>
              </a:spcBef>
              <a:buClr>
                <a:schemeClr val="accent2"/>
              </a:buClr>
              <a:buFont typeface="Georgia"/>
              <a:buChar char="•"/>
              <a:defRPr sz="2400">
                <a:solidFill>
                  <a:schemeClr val="dk1"/>
                </a:solidFill>
              </a:defRPr>
            </a:lvl2pPr>
            <a:lvl3pPr marL="822960" indent="-48260" algn="l" rtl="0">
              <a:spcBef>
                <a:spcPts val="370"/>
              </a:spcBef>
              <a:buClr>
                <a:srgbClr val="F0C1B0"/>
              </a:buClr>
              <a:buFont typeface="Georgia"/>
              <a:buChar char="•"/>
              <a:defRPr sz="2000">
                <a:solidFill>
                  <a:schemeClr val="dk1"/>
                </a:solidFill>
              </a:defRPr>
            </a:lvl3pPr>
            <a:lvl4pPr marL="1097280" indent="-55880" algn="l" rtl="0">
              <a:spcBef>
                <a:spcPts val="370"/>
              </a:spcBef>
              <a:buClr>
                <a:schemeClr val="accent3"/>
              </a:buClr>
              <a:buFont typeface="Georgia"/>
              <a:buChar char="•"/>
              <a:defRPr sz="2000">
                <a:solidFill>
                  <a:schemeClr val="dk1"/>
                </a:solidFill>
              </a:defRPr>
            </a:lvl4pPr>
            <a:lvl5pPr marL="1371600" indent="25400" algn="l" rtl="0">
              <a:spcBef>
                <a:spcPts val="370"/>
              </a:spcBef>
              <a:buClr>
                <a:schemeClr val="accent3"/>
              </a:buClr>
              <a:buFont typeface="Georgia"/>
              <a:buChar char="o"/>
              <a:defRPr sz="2000">
                <a:solidFill>
                  <a:schemeClr val="dk1"/>
                </a:solidFill>
              </a:defRPr>
            </a:lvl5pPr>
            <a:lvl6pPr marL="1645920" indent="-58420" algn="l" rtl="0">
              <a:spcBef>
                <a:spcPts val="370"/>
              </a:spcBef>
              <a:buClr>
                <a:schemeClr val="accent3"/>
              </a:buClr>
              <a:buFont typeface="Georgia"/>
              <a:buChar char="•"/>
              <a:defRPr sz="1800" baseline="0">
                <a:solidFill>
                  <a:schemeClr val="dk1"/>
                </a:solidFill>
              </a:defRPr>
            </a:lvl6pPr>
            <a:lvl7pPr marL="1920240" indent="-53339" algn="l" rtl="0">
              <a:spcBef>
                <a:spcPts val="370"/>
              </a:spcBef>
              <a:buClr>
                <a:schemeClr val="accent2"/>
              </a:buClr>
              <a:buFont typeface="Georgia"/>
              <a:buChar char="•"/>
              <a:defRPr sz="1800">
                <a:solidFill>
                  <a:schemeClr val="dk1"/>
                </a:solidFill>
              </a:defRPr>
            </a:lvl7pPr>
            <a:lvl8pPr marL="2194560" indent="-60960" algn="l" rtl="0">
              <a:spcBef>
                <a:spcPts val="370"/>
              </a:spcBef>
              <a:buClr>
                <a:srgbClr val="F0C1B0"/>
              </a:buClr>
              <a:buFont typeface="Georgia"/>
              <a:buChar char="•"/>
              <a:defRPr sz="1800">
                <a:solidFill>
                  <a:schemeClr val="dk1"/>
                </a:solidFill>
              </a:defRPr>
            </a:lvl8pPr>
            <a:lvl9pPr marL="2468880" indent="-55879" algn="l" rtl="0">
              <a:spcBef>
                <a:spcPts val="370"/>
              </a:spcBef>
              <a:buClr>
                <a:srgbClr val="DDB8B3"/>
              </a:buClr>
              <a:buFont typeface="Georgia"/>
              <a:buChar char="•"/>
              <a:defRPr sz="1800">
                <a:solidFill>
                  <a:schemeClr val="dk1"/>
                </a:solidFill>
              </a:defRPr>
            </a:lvl9pPr>
          </a:lstStyle>
          <a:p>
            <a:endParaRPr/>
          </a:p>
        </p:txBody>
      </p:sp>
      <p:sp>
        <p:nvSpPr>
          <p:cNvPr id="114" name="Shape 114"/>
          <p:cNvSpPr txBox="1">
            <a:spLocks noGrp="1"/>
          </p:cNvSpPr>
          <p:nvPr>
            <p:ph type="sldNum" idx="12"/>
          </p:nvPr>
        </p:nvSpPr>
        <p:spPr>
          <a:xfrm>
            <a:off x="6553200" y="6248400"/>
            <a:ext cx="1904999" cy="457200"/>
          </a:xfrm>
          <a:prstGeom prst="rect">
            <a:avLst/>
          </a:prstGeom>
          <a:solidFill>
            <a:schemeClr val="accent1"/>
          </a:solidFill>
          <a:ln>
            <a:noFill/>
          </a:ln>
        </p:spPr>
        <p:txBody>
          <a:bodyPr lIns="91425" tIns="91425" rIns="91425" bIns="91425" anchor="ctr" anchorCtr="1"/>
          <a:lstStyle>
            <a:lvl1pPr marL="0" marR="0" indent="0" algn="ctr" rtl="0">
              <a:lnSpc>
                <a:spcPct val="100000"/>
              </a:lnSpc>
              <a:spcBef>
                <a:spcPts val="0"/>
              </a:spcBef>
              <a:spcAft>
                <a:spcPts val="0"/>
              </a:spcAft>
              <a:buClr>
                <a:srgbClr val="FFFFFF"/>
              </a:buClr>
              <a:buFont typeface="Arial"/>
              <a:buNone/>
              <a:defRPr sz="1400" b="0" i="0" u="none" strike="noStrike" cap="none" baseline="0">
                <a:solidFill>
                  <a:srgbClr val="FFFFFF"/>
                </a:solidFill>
                <a:latin typeface="Arial"/>
                <a:ea typeface="Arial"/>
                <a:cs typeface="Arial"/>
                <a:sym typeface="Arial"/>
              </a:defRPr>
            </a:lvl1pPr>
            <a:lvl2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2pPr>
            <a:lvl3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3pPr>
            <a:lvl4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4pPr>
            <a:lvl5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5pPr>
            <a:lvl6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6pPr>
            <a:lvl7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7pPr>
            <a:lvl8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8pPr>
            <a:lvl9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9pPr>
          </a:lstStyle>
          <a:p>
            <a:endParaRPr/>
          </a:p>
        </p:txBody>
      </p:sp>
      <p:sp>
        <p:nvSpPr>
          <p:cNvPr id="115" name="Shape 115"/>
          <p:cNvSpPr txBox="1">
            <a:spLocks noGrp="1"/>
          </p:cNvSpPr>
          <p:nvPr>
            <p:ph type="dt" idx="10"/>
          </p:nvPr>
        </p:nvSpPr>
        <p:spPr>
          <a:xfrm>
            <a:off x="685800" y="6248400"/>
            <a:ext cx="1904999" cy="4572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9pPr>
          </a:lstStyle>
          <a:p>
            <a:endParaRPr/>
          </a:p>
        </p:txBody>
      </p:sp>
      <p:sp>
        <p:nvSpPr>
          <p:cNvPr id="116" name="Shape 116"/>
          <p:cNvSpPr txBox="1">
            <a:spLocks noGrp="1"/>
          </p:cNvSpPr>
          <p:nvPr>
            <p:ph type="ftr" idx="11"/>
          </p:nvPr>
        </p:nvSpPr>
        <p:spPr>
          <a:xfrm>
            <a:off x="3124200" y="6248400"/>
            <a:ext cx="2895600" cy="4572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8"/>
        <p:cNvGrpSpPr/>
        <p:nvPr/>
      </p:nvGrpSpPr>
      <p:grpSpPr>
        <a:xfrm>
          <a:off x="0" y="0"/>
          <a:ext cx="0" cy="0"/>
          <a:chOff x="0" y="0"/>
          <a:chExt cx="0" cy="0"/>
        </a:xfrm>
      </p:grpSpPr>
      <p:grpSp>
        <p:nvGrpSpPr>
          <p:cNvPr id="9" name="Shape 9"/>
          <p:cNvGrpSpPr/>
          <p:nvPr/>
        </p:nvGrpSpPr>
        <p:grpSpPr>
          <a:xfrm>
            <a:off x="0" y="0"/>
            <a:ext cx="9158287" cy="6864682"/>
            <a:chOff x="0" y="0"/>
            <a:chExt cx="5769" cy="4323"/>
          </a:xfrm>
        </p:grpSpPr>
        <p:sp>
          <p:nvSpPr>
            <p:cNvPr id="10" name="Shape 10"/>
            <p:cNvSpPr/>
            <p:nvPr/>
          </p:nvSpPr>
          <p:spPr>
            <a:xfrm>
              <a:off x="68" y="91"/>
              <a:ext cx="5700" cy="4198"/>
            </a:xfrm>
            <a:prstGeom prst="rect">
              <a:avLst/>
            </a:prstGeom>
            <a:noFill/>
            <a:ln>
              <a:noFill/>
            </a:ln>
          </p:spPr>
          <p:txBody>
            <a:bodyPr lIns="91425" tIns="45700" rIns="91425" bIns="45700" anchor="t" anchorCtr="0">
              <a:noAutofit/>
            </a:bodyPr>
            <a:lstStyle/>
            <a:p>
              <a:endParaRPr/>
            </a:p>
          </p:txBody>
        </p:sp>
        <p:sp>
          <p:nvSpPr>
            <p:cNvPr id="11" name="Shape 11"/>
            <p:cNvSpPr/>
            <p:nvPr/>
          </p:nvSpPr>
          <p:spPr>
            <a:xfrm>
              <a:off x="0" y="0"/>
              <a:ext cx="5759" cy="4323"/>
            </a:xfrm>
            <a:custGeom>
              <a:avLst/>
              <a:gdLst/>
              <a:ahLst/>
              <a:cxnLst/>
              <a:rect l="0" t="0" r="0" b="0"/>
              <a:pathLst>
                <a:path w="5620" h="4138" extrusionOk="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lIns="91425" tIns="45700" rIns="91425" bIns="45700" anchor="t" anchorCtr="0">
              <a:noAutofit/>
            </a:bodyPr>
            <a:lstStyle/>
            <a:p>
              <a:endParaRPr/>
            </a:p>
          </p:txBody>
        </p:sp>
      </p:grpSp>
      <p:grpSp>
        <p:nvGrpSpPr>
          <p:cNvPr id="12" name="Shape 12"/>
          <p:cNvGrpSpPr/>
          <p:nvPr/>
        </p:nvGrpSpPr>
        <p:grpSpPr>
          <a:xfrm>
            <a:off x="3175" y="609600"/>
            <a:ext cx="8302625" cy="3787775"/>
            <a:chOff x="3175" y="609600"/>
            <a:chExt cx="8302625" cy="3787775"/>
          </a:xfrm>
        </p:grpSpPr>
        <p:sp>
          <p:nvSpPr>
            <p:cNvPr id="13" name="Shape 13"/>
            <p:cNvSpPr/>
            <p:nvPr/>
          </p:nvSpPr>
          <p:spPr>
            <a:xfrm>
              <a:off x="5470525" y="609600"/>
              <a:ext cx="654050" cy="314325"/>
            </a:xfrm>
            <a:custGeom>
              <a:avLst/>
              <a:gdLst/>
              <a:ahLst/>
              <a:cxnLst/>
              <a:rect l="0" t="0" r="0" b="0"/>
              <a:pathLst>
                <a:path w="412" h="198" extrusionOk="0">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lIns="91425" tIns="45700" rIns="91425" bIns="45700" anchor="t" anchorCtr="0">
              <a:noAutofit/>
            </a:bodyPr>
            <a:lstStyle/>
            <a:p>
              <a:endParaRPr/>
            </a:p>
          </p:txBody>
        </p:sp>
        <p:sp>
          <p:nvSpPr>
            <p:cNvPr id="14" name="Shape 14"/>
            <p:cNvSpPr/>
            <p:nvPr/>
          </p:nvSpPr>
          <p:spPr>
            <a:xfrm>
              <a:off x="5959475" y="717550"/>
              <a:ext cx="225425" cy="95250"/>
            </a:xfrm>
            <a:custGeom>
              <a:avLst/>
              <a:gdLst/>
              <a:ahLst/>
              <a:cxnLst/>
              <a:rect l="0" t="0" r="0" b="0"/>
              <a:pathLst>
                <a:path w="142" h="60" extrusionOk="0">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lIns="91425" tIns="45700" rIns="91425" bIns="45700" anchor="t" anchorCtr="0">
              <a:noAutofit/>
            </a:bodyPr>
            <a:lstStyle/>
            <a:p>
              <a:endParaRPr/>
            </a:p>
          </p:txBody>
        </p:sp>
        <p:sp>
          <p:nvSpPr>
            <p:cNvPr id="15" name="Shape 15"/>
            <p:cNvSpPr/>
            <p:nvPr/>
          </p:nvSpPr>
          <p:spPr>
            <a:xfrm>
              <a:off x="4775200" y="2952750"/>
              <a:ext cx="60325" cy="15875"/>
            </a:xfrm>
            <a:custGeom>
              <a:avLst/>
              <a:gdLst/>
              <a:ahLst/>
              <a:cxnLst/>
              <a:rect l="0" t="0" r="0" b="0"/>
              <a:pathLst>
                <a:path w="38" h="10" extrusionOk="0">
                  <a:moveTo>
                    <a:pt x="34" y="8"/>
                  </a:moveTo>
                  <a:lnTo>
                    <a:pt x="38" y="0"/>
                  </a:lnTo>
                  <a:lnTo>
                    <a:pt x="0" y="10"/>
                  </a:lnTo>
                  <a:lnTo>
                    <a:pt x="34" y="8"/>
                  </a:lnTo>
                  <a:close/>
                </a:path>
              </a:pathLst>
            </a:custGeom>
            <a:solidFill>
              <a:srgbClr val="ECECEC"/>
            </a:solidFill>
            <a:ln>
              <a:noFill/>
            </a:ln>
          </p:spPr>
          <p:txBody>
            <a:bodyPr lIns="91425" tIns="45700" rIns="91425" bIns="45700" anchor="t" anchorCtr="0">
              <a:noAutofit/>
            </a:bodyPr>
            <a:lstStyle/>
            <a:p>
              <a:endParaRPr/>
            </a:p>
          </p:txBody>
        </p:sp>
        <p:sp>
          <p:nvSpPr>
            <p:cNvPr id="16" name="Shape 16"/>
            <p:cNvSpPr/>
            <p:nvPr/>
          </p:nvSpPr>
          <p:spPr>
            <a:xfrm>
              <a:off x="6705600" y="622300"/>
              <a:ext cx="1600200" cy="771525"/>
            </a:xfrm>
            <a:custGeom>
              <a:avLst/>
              <a:gdLst/>
              <a:ahLst/>
              <a:cxnLst/>
              <a:rect l="0" t="0" r="0" b="0"/>
              <a:pathLst>
                <a:path w="1008" h="486" extrusionOk="0">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lIns="91425" tIns="45700" rIns="91425" bIns="45700" anchor="t" anchorCtr="0">
              <a:noAutofit/>
            </a:bodyPr>
            <a:lstStyle/>
            <a:p>
              <a:endParaRPr/>
            </a:p>
          </p:txBody>
        </p:sp>
        <p:sp>
          <p:nvSpPr>
            <p:cNvPr id="17" name="Shape 17"/>
            <p:cNvSpPr/>
            <p:nvPr/>
          </p:nvSpPr>
          <p:spPr>
            <a:xfrm>
              <a:off x="6604000" y="2200275"/>
              <a:ext cx="200025" cy="15875"/>
            </a:xfrm>
            <a:custGeom>
              <a:avLst/>
              <a:gdLst/>
              <a:ahLst/>
              <a:cxnLst/>
              <a:rect l="0" t="0" r="0" b="0"/>
              <a:pathLst>
                <a:path w="126" h="10" extrusionOk="0">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lIns="91425" tIns="45700" rIns="91425" bIns="45700" anchor="t" anchorCtr="0">
              <a:noAutofit/>
            </a:bodyPr>
            <a:lstStyle/>
            <a:p>
              <a:endParaRPr/>
            </a:p>
          </p:txBody>
        </p:sp>
        <p:sp>
          <p:nvSpPr>
            <p:cNvPr id="18" name="Shape 18"/>
            <p:cNvSpPr/>
            <p:nvPr/>
          </p:nvSpPr>
          <p:spPr>
            <a:xfrm>
              <a:off x="6530975" y="2206625"/>
              <a:ext cx="228600" cy="53975"/>
            </a:xfrm>
            <a:custGeom>
              <a:avLst/>
              <a:gdLst/>
              <a:ahLst/>
              <a:cxnLst/>
              <a:rect l="0" t="0" r="0" b="0"/>
              <a:pathLst>
                <a:path w="144" h="34" extrusionOk="0">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lIns="91425" tIns="45700" rIns="91425" bIns="45700" anchor="t" anchorCtr="0">
              <a:noAutofit/>
            </a:bodyPr>
            <a:lstStyle/>
            <a:p>
              <a:endParaRPr/>
            </a:p>
          </p:txBody>
        </p:sp>
        <p:sp>
          <p:nvSpPr>
            <p:cNvPr id="19" name="Shape 19"/>
            <p:cNvSpPr/>
            <p:nvPr/>
          </p:nvSpPr>
          <p:spPr>
            <a:xfrm>
              <a:off x="6200775" y="2482850"/>
              <a:ext cx="444500" cy="66675"/>
            </a:xfrm>
            <a:custGeom>
              <a:avLst/>
              <a:gdLst/>
              <a:ahLst/>
              <a:cxnLst/>
              <a:rect l="0" t="0" r="0" b="0"/>
              <a:pathLst>
                <a:path w="280" h="42" extrusionOk="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lIns="91425" tIns="45700" rIns="91425" bIns="45700" anchor="t" anchorCtr="0">
              <a:noAutofit/>
            </a:bodyPr>
            <a:lstStyle/>
            <a:p>
              <a:endParaRPr/>
            </a:p>
          </p:txBody>
        </p:sp>
        <p:sp>
          <p:nvSpPr>
            <p:cNvPr id="20" name="Shape 20"/>
            <p:cNvSpPr/>
            <p:nvPr/>
          </p:nvSpPr>
          <p:spPr>
            <a:xfrm>
              <a:off x="6610350" y="2260600"/>
              <a:ext cx="107950" cy="19050"/>
            </a:xfrm>
            <a:custGeom>
              <a:avLst/>
              <a:gdLst/>
              <a:ahLst/>
              <a:cxnLst/>
              <a:rect l="0" t="0" r="0" b="0"/>
              <a:pathLst>
                <a:path w="68" h="12" extrusionOk="0">
                  <a:moveTo>
                    <a:pt x="40" y="12"/>
                  </a:moveTo>
                  <a:lnTo>
                    <a:pt x="68" y="0"/>
                  </a:lnTo>
                  <a:lnTo>
                    <a:pt x="68" y="0"/>
                  </a:lnTo>
                  <a:lnTo>
                    <a:pt x="0" y="2"/>
                  </a:lnTo>
                  <a:lnTo>
                    <a:pt x="40" y="12"/>
                  </a:lnTo>
                  <a:close/>
                </a:path>
              </a:pathLst>
            </a:custGeom>
            <a:solidFill>
              <a:srgbClr val="ECECEC"/>
            </a:solidFill>
            <a:ln>
              <a:noFill/>
            </a:ln>
          </p:spPr>
          <p:txBody>
            <a:bodyPr lIns="91425" tIns="45700" rIns="91425" bIns="45700" anchor="t" anchorCtr="0">
              <a:noAutofit/>
            </a:bodyPr>
            <a:lstStyle/>
            <a:p>
              <a:endParaRPr/>
            </a:p>
          </p:txBody>
        </p:sp>
        <p:sp>
          <p:nvSpPr>
            <p:cNvPr id="21" name="Shape 21"/>
            <p:cNvSpPr/>
            <p:nvPr/>
          </p:nvSpPr>
          <p:spPr>
            <a:xfrm>
              <a:off x="6880225" y="2025650"/>
              <a:ext cx="180975" cy="95250"/>
            </a:xfrm>
            <a:custGeom>
              <a:avLst/>
              <a:gdLst/>
              <a:ahLst/>
              <a:cxnLst/>
              <a:rect l="0" t="0" r="0" b="0"/>
              <a:pathLst>
                <a:path w="114" h="60" extrusionOk="0">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lIns="91425" tIns="45700" rIns="91425" bIns="45700" anchor="t" anchorCtr="0">
              <a:noAutofit/>
            </a:bodyPr>
            <a:lstStyle/>
            <a:p>
              <a:endParaRPr/>
            </a:p>
          </p:txBody>
        </p:sp>
        <p:sp>
          <p:nvSpPr>
            <p:cNvPr id="22" name="Shape 22"/>
            <p:cNvSpPr/>
            <p:nvPr/>
          </p:nvSpPr>
          <p:spPr>
            <a:xfrm>
              <a:off x="6581775" y="1924050"/>
              <a:ext cx="533400" cy="104775"/>
            </a:xfrm>
            <a:custGeom>
              <a:avLst/>
              <a:gdLst/>
              <a:ahLst/>
              <a:cxnLst/>
              <a:rect l="0" t="0" r="0" b="0"/>
              <a:pathLst>
                <a:path w="336" h="66" extrusionOk="0">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lIns="91425" tIns="45700" rIns="91425" bIns="45700" anchor="t" anchorCtr="0">
              <a:noAutofit/>
            </a:bodyPr>
            <a:lstStyle/>
            <a:p>
              <a:endParaRPr/>
            </a:p>
          </p:txBody>
        </p:sp>
        <p:sp>
          <p:nvSpPr>
            <p:cNvPr id="23" name="Shape 23"/>
            <p:cNvSpPr/>
            <p:nvPr/>
          </p:nvSpPr>
          <p:spPr>
            <a:xfrm>
              <a:off x="6661150" y="1730375"/>
              <a:ext cx="815975" cy="257175"/>
            </a:xfrm>
            <a:custGeom>
              <a:avLst/>
              <a:gdLst/>
              <a:ahLst/>
              <a:cxnLst/>
              <a:rect l="0" t="0" r="0" b="0"/>
              <a:pathLst>
                <a:path w="514" h="162" extrusionOk="0">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lIns="91425" tIns="45700" rIns="91425" bIns="45700" anchor="t" anchorCtr="0">
              <a:noAutofit/>
            </a:bodyPr>
            <a:lstStyle/>
            <a:p>
              <a:endParaRPr/>
            </a:p>
          </p:txBody>
        </p:sp>
        <p:sp>
          <p:nvSpPr>
            <p:cNvPr id="24" name="Shape 24"/>
            <p:cNvSpPr/>
            <p:nvPr/>
          </p:nvSpPr>
          <p:spPr>
            <a:xfrm>
              <a:off x="3733800" y="3667125"/>
              <a:ext cx="139700" cy="31750"/>
            </a:xfrm>
            <a:custGeom>
              <a:avLst/>
              <a:gdLst/>
              <a:ahLst/>
              <a:cxnLst/>
              <a:rect l="0" t="0" r="0" b="0"/>
              <a:pathLst>
                <a:path w="88" h="20" extrusionOk="0">
                  <a:moveTo>
                    <a:pt x="0" y="18"/>
                  </a:moveTo>
                  <a:lnTo>
                    <a:pt x="0" y="18"/>
                  </a:lnTo>
                  <a:lnTo>
                    <a:pt x="88" y="20"/>
                  </a:lnTo>
                  <a:lnTo>
                    <a:pt x="88" y="20"/>
                  </a:lnTo>
                  <a:lnTo>
                    <a:pt x="24" y="0"/>
                  </a:lnTo>
                  <a:lnTo>
                    <a:pt x="0" y="18"/>
                  </a:lnTo>
                  <a:close/>
                </a:path>
              </a:pathLst>
            </a:custGeom>
            <a:solidFill>
              <a:srgbClr val="ECECEC"/>
            </a:solidFill>
            <a:ln>
              <a:noFill/>
            </a:ln>
          </p:spPr>
          <p:txBody>
            <a:bodyPr lIns="91425" tIns="45700" rIns="91425" bIns="45700" anchor="t" anchorCtr="0">
              <a:noAutofit/>
            </a:bodyPr>
            <a:lstStyle/>
            <a:p>
              <a:endParaRPr/>
            </a:p>
          </p:txBody>
        </p:sp>
        <p:sp>
          <p:nvSpPr>
            <p:cNvPr id="25" name="Shape 25"/>
            <p:cNvSpPr/>
            <p:nvPr/>
          </p:nvSpPr>
          <p:spPr>
            <a:xfrm>
              <a:off x="3175" y="812800"/>
              <a:ext cx="6886575" cy="3584575"/>
            </a:xfrm>
            <a:custGeom>
              <a:avLst/>
              <a:gdLst/>
              <a:ahLst/>
              <a:cxnLst/>
              <a:rect l="0" t="0" r="0" b="0"/>
              <a:pathLst>
                <a:path w="4338" h="2258" extrusionOk="0">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lIns="91425" tIns="45700" rIns="91425" bIns="45700" anchor="t" anchorCtr="0">
              <a:noAutofit/>
            </a:bodyPr>
            <a:lstStyle/>
            <a:p>
              <a:endParaRPr/>
            </a:p>
          </p:txBody>
        </p:sp>
      </p:grpSp>
      <p:sp>
        <p:nvSpPr>
          <p:cNvPr id="26" name="Shape 26"/>
          <p:cNvSpPr txBox="1">
            <a:spLocks noGrp="1"/>
          </p:cNvSpPr>
          <p:nvPr>
            <p:ph type="title"/>
          </p:nvPr>
        </p:nvSpPr>
        <p:spPr>
          <a:xfrm>
            <a:off x="457200" y="207504"/>
            <a:ext cx="8229600" cy="1392598"/>
          </a:xfrm>
          <a:prstGeom prst="rect">
            <a:avLst/>
          </a:prstGeom>
          <a:noFill/>
          <a:ln>
            <a:noFill/>
          </a:ln>
        </p:spPr>
        <p:txBody>
          <a:bodyPr lIns="91425" tIns="91425" rIns="91425" bIns="91425" anchor="b" anchorCtr="0"/>
          <a:lstStyle>
            <a:lvl1pPr marL="0" marR="0" indent="304800" algn="l" rtl="0">
              <a:lnSpc>
                <a:spcPct val="100000"/>
              </a:lnSpc>
              <a:spcBef>
                <a:spcPts val="0"/>
              </a:spcBef>
              <a:spcAft>
                <a:spcPts val="0"/>
              </a:spcAft>
              <a:buClr>
                <a:schemeClr val="dk2"/>
              </a:buClr>
              <a:buFont typeface="Georgia"/>
              <a:buNone/>
              <a:defRPr sz="4800" b="0" i="0" u="none" strike="noStrike" cap="none" baseline="0">
                <a:solidFill>
                  <a:schemeClr val="dk2"/>
                </a:solidFill>
                <a:latin typeface="Georgia"/>
                <a:ea typeface="Georgia"/>
                <a:cs typeface="Georgia"/>
                <a:sym typeface="Georgia"/>
              </a:defRPr>
            </a:lvl1pPr>
            <a:lvl2pPr marL="0" marR="0" indent="304800" algn="l" rtl="0">
              <a:lnSpc>
                <a:spcPct val="100000"/>
              </a:lnSpc>
              <a:spcBef>
                <a:spcPts val="0"/>
              </a:spcBef>
              <a:spcAft>
                <a:spcPts val="0"/>
              </a:spcAft>
              <a:buClr>
                <a:schemeClr val="dk2"/>
              </a:buClr>
              <a:buFont typeface="Georgia"/>
              <a:buNone/>
              <a:defRPr sz="4800" b="0" i="0" u="none" strike="noStrike" cap="none" baseline="0">
                <a:solidFill>
                  <a:schemeClr val="dk2"/>
                </a:solidFill>
                <a:latin typeface="Georgia"/>
                <a:ea typeface="Georgia"/>
                <a:cs typeface="Georgia"/>
                <a:sym typeface="Georgia"/>
              </a:defRPr>
            </a:lvl2pPr>
            <a:lvl3pPr marL="0" marR="0" indent="304800" algn="l" rtl="0">
              <a:spcBef>
                <a:spcPts val="0"/>
              </a:spcBef>
              <a:buClr>
                <a:schemeClr val="dk2"/>
              </a:buClr>
              <a:buFont typeface="Georgia"/>
              <a:buNone/>
              <a:defRPr sz="4800" b="0" i="0" u="none" strike="noStrike" cap="none" baseline="0">
                <a:solidFill>
                  <a:schemeClr val="dk2"/>
                </a:solidFill>
                <a:latin typeface="Georgia"/>
                <a:ea typeface="Georgia"/>
                <a:cs typeface="Georgia"/>
                <a:sym typeface="Georgia"/>
              </a:defRPr>
            </a:lvl3pPr>
            <a:lvl4pPr marL="0" marR="0" indent="304800" algn="l" rtl="0">
              <a:spcBef>
                <a:spcPts val="0"/>
              </a:spcBef>
              <a:buClr>
                <a:schemeClr val="dk2"/>
              </a:buClr>
              <a:buFont typeface="Georgia"/>
              <a:buNone/>
              <a:defRPr sz="4800" b="0" i="0" u="none" strike="noStrike" cap="none" baseline="0">
                <a:solidFill>
                  <a:schemeClr val="dk2"/>
                </a:solidFill>
                <a:latin typeface="Georgia"/>
                <a:ea typeface="Georgia"/>
                <a:cs typeface="Georgia"/>
                <a:sym typeface="Georgia"/>
              </a:defRPr>
            </a:lvl4pPr>
            <a:lvl5pPr marL="0" marR="0" indent="304800" algn="l" rtl="0">
              <a:spcBef>
                <a:spcPts val="0"/>
              </a:spcBef>
              <a:buClr>
                <a:schemeClr val="dk2"/>
              </a:buClr>
              <a:buFont typeface="Georgia"/>
              <a:buNone/>
              <a:defRPr sz="4800" b="0" i="0" u="none" strike="noStrike" cap="none" baseline="0">
                <a:solidFill>
                  <a:schemeClr val="dk2"/>
                </a:solidFill>
                <a:latin typeface="Georgia"/>
                <a:ea typeface="Georgia"/>
                <a:cs typeface="Georgia"/>
                <a:sym typeface="Georgia"/>
              </a:defRPr>
            </a:lvl5pPr>
            <a:lvl6pPr marL="0" marR="0" indent="304800" algn="l" rtl="0">
              <a:spcBef>
                <a:spcPts val="0"/>
              </a:spcBef>
              <a:buClr>
                <a:schemeClr val="dk2"/>
              </a:buClr>
              <a:buFont typeface="Georgia"/>
              <a:buNone/>
              <a:defRPr sz="4800" b="0" i="0" u="none" strike="noStrike" cap="none" baseline="0">
                <a:solidFill>
                  <a:schemeClr val="dk2"/>
                </a:solidFill>
                <a:latin typeface="Georgia"/>
                <a:ea typeface="Georgia"/>
                <a:cs typeface="Georgia"/>
                <a:sym typeface="Georgia"/>
              </a:defRPr>
            </a:lvl6pPr>
            <a:lvl7pPr marL="0" marR="0" indent="304800" algn="l" rtl="0">
              <a:spcBef>
                <a:spcPts val="0"/>
              </a:spcBef>
              <a:buClr>
                <a:schemeClr val="dk2"/>
              </a:buClr>
              <a:buFont typeface="Georgia"/>
              <a:buNone/>
              <a:defRPr sz="4800" b="0" i="0" u="none" strike="noStrike" cap="none" baseline="0">
                <a:solidFill>
                  <a:schemeClr val="dk2"/>
                </a:solidFill>
                <a:latin typeface="Georgia"/>
                <a:ea typeface="Georgia"/>
                <a:cs typeface="Georgia"/>
                <a:sym typeface="Georgia"/>
              </a:defRPr>
            </a:lvl7pPr>
            <a:lvl8pPr marL="0" marR="0" indent="304800" algn="l" rtl="0">
              <a:spcBef>
                <a:spcPts val="0"/>
              </a:spcBef>
              <a:buClr>
                <a:schemeClr val="dk2"/>
              </a:buClr>
              <a:buFont typeface="Georgia"/>
              <a:buNone/>
              <a:defRPr sz="4800" b="0" i="0" u="none" strike="noStrike" cap="none" baseline="0">
                <a:solidFill>
                  <a:schemeClr val="dk2"/>
                </a:solidFill>
                <a:latin typeface="Georgia"/>
                <a:ea typeface="Georgia"/>
                <a:cs typeface="Georgia"/>
                <a:sym typeface="Georgia"/>
              </a:defRPr>
            </a:lvl8pPr>
            <a:lvl9pPr marL="0" marR="0" indent="304800" algn="l" rtl="0">
              <a:spcBef>
                <a:spcPts val="0"/>
              </a:spcBef>
              <a:buClr>
                <a:schemeClr val="dk2"/>
              </a:buClr>
              <a:buFont typeface="Georgia"/>
              <a:buNone/>
              <a:defRPr sz="4800" b="0" i="0" u="none" strike="noStrike" cap="none" baseline="0">
                <a:solidFill>
                  <a:schemeClr val="dk2"/>
                </a:solidFill>
                <a:latin typeface="Georgia"/>
                <a:ea typeface="Georgia"/>
                <a:cs typeface="Georgia"/>
                <a:sym typeface="Georgia"/>
              </a:defRPr>
            </a:lvl9pPr>
          </a:lstStyle>
          <a:p>
            <a:endParaRPr/>
          </a:p>
        </p:txBody>
      </p:sp>
      <p:sp>
        <p:nvSpPr>
          <p:cNvPr id="27" name="Shape 27"/>
          <p:cNvSpPr txBox="1">
            <a:spLocks noGrp="1"/>
          </p:cNvSpPr>
          <p:nvPr>
            <p:ph type="body" idx="1"/>
          </p:nvPr>
        </p:nvSpPr>
        <p:spPr>
          <a:xfrm>
            <a:off x="457200" y="1730374"/>
            <a:ext cx="8229600" cy="4837499"/>
          </a:xfrm>
          <a:prstGeom prst="rect">
            <a:avLst/>
          </a:prstGeom>
          <a:noFill/>
          <a:ln>
            <a:noFill/>
          </a:ln>
        </p:spPr>
        <p:txBody>
          <a:bodyPr lIns="91425" tIns="91425" rIns="91425" bIns="91425" anchor="t" anchorCtr="0"/>
          <a:lstStyle>
            <a:lvl1pPr marL="342900" marR="0" indent="-25401" algn="l" rtl="0">
              <a:lnSpc>
                <a:spcPct val="100000"/>
              </a:lnSpc>
              <a:spcBef>
                <a:spcPts val="600"/>
              </a:spcBef>
              <a:spcAft>
                <a:spcPts val="0"/>
              </a:spcAft>
              <a:buClr>
                <a:schemeClr val="dk2"/>
              </a:buClr>
              <a:buFont typeface="Georgia"/>
              <a:buChar char="•"/>
              <a:defRPr sz="3000" b="0" i="0" u="none" strike="noStrike" cap="none" baseline="0">
                <a:solidFill>
                  <a:schemeClr val="dk2"/>
                </a:solidFill>
                <a:latin typeface="Georgia"/>
                <a:ea typeface="Georgia"/>
                <a:cs typeface="Georgia"/>
                <a:sym typeface="Georgia"/>
              </a:defRPr>
            </a:lvl1pPr>
            <a:lvl2pPr marL="742950" marR="0" indent="-133350" algn="l" rtl="0">
              <a:lnSpc>
                <a:spcPct val="100000"/>
              </a:lnSpc>
              <a:spcBef>
                <a:spcPts val="480"/>
              </a:spcBef>
              <a:spcAft>
                <a:spcPts val="0"/>
              </a:spcAft>
              <a:buClr>
                <a:schemeClr val="dk2"/>
              </a:buClr>
              <a:buFont typeface="Georgia"/>
              <a:buChar char="o"/>
              <a:defRPr sz="2400" b="0" i="0" u="none" strike="noStrike" cap="none" baseline="0">
                <a:solidFill>
                  <a:schemeClr val="dk2"/>
                </a:solidFill>
                <a:latin typeface="Georgia"/>
                <a:ea typeface="Georgia"/>
                <a:cs typeface="Georgia"/>
                <a:sym typeface="Georgia"/>
              </a:defRPr>
            </a:lvl2pPr>
            <a:lvl3pPr marL="1143000" marR="0" indent="-76200" algn="l" rtl="0">
              <a:lnSpc>
                <a:spcPct val="100000"/>
              </a:lnSpc>
              <a:spcBef>
                <a:spcPts val="480"/>
              </a:spcBef>
              <a:spcAft>
                <a:spcPts val="0"/>
              </a:spcAft>
              <a:buClr>
                <a:schemeClr val="dk2"/>
              </a:buClr>
              <a:buFont typeface="Georgia"/>
              <a:buChar char="▪"/>
              <a:defRPr sz="2400" b="0" i="0" u="none" strike="noStrike" cap="none" baseline="0">
                <a:solidFill>
                  <a:schemeClr val="dk2"/>
                </a:solidFill>
                <a:latin typeface="Georgia"/>
                <a:ea typeface="Georgia"/>
                <a:cs typeface="Georgia"/>
                <a:sym typeface="Georgia"/>
              </a:defRPr>
            </a:lvl3pPr>
            <a:lvl4pPr marL="1600200" marR="0" indent="-38100" algn="l" rtl="0">
              <a:lnSpc>
                <a:spcPct val="100000"/>
              </a:lnSpc>
              <a:spcBef>
                <a:spcPts val="360"/>
              </a:spcBef>
              <a:spcAft>
                <a:spcPts val="0"/>
              </a:spcAft>
              <a:buClr>
                <a:schemeClr val="dk2"/>
              </a:buClr>
              <a:buFont typeface="Georgia"/>
              <a:buChar char="•"/>
              <a:defRPr sz="1800" b="0" i="0" u="none" strike="noStrike" cap="none" baseline="0">
                <a:solidFill>
                  <a:schemeClr val="dk2"/>
                </a:solidFill>
                <a:latin typeface="Georgia"/>
                <a:ea typeface="Georgia"/>
                <a:cs typeface="Georgia"/>
                <a:sym typeface="Georgia"/>
              </a:defRPr>
            </a:lvl4pPr>
            <a:lvl5pPr marL="2057400" marR="0" indent="-114300" algn="l" rtl="0">
              <a:lnSpc>
                <a:spcPct val="100000"/>
              </a:lnSpc>
              <a:spcBef>
                <a:spcPts val="360"/>
              </a:spcBef>
              <a:spcAft>
                <a:spcPts val="0"/>
              </a:spcAft>
              <a:buClr>
                <a:schemeClr val="dk2"/>
              </a:buClr>
              <a:buFont typeface="Georgia"/>
              <a:buChar char="o"/>
              <a:defRPr sz="1800" b="0" i="0" u="none" strike="noStrike" cap="none" baseline="0">
                <a:solidFill>
                  <a:schemeClr val="dk2"/>
                </a:solidFill>
                <a:latin typeface="Georgia"/>
                <a:ea typeface="Georgia"/>
                <a:cs typeface="Georgia"/>
                <a:sym typeface="Georgia"/>
              </a:defRPr>
            </a:lvl5pPr>
            <a:lvl6pPr marL="2514600" marR="0" indent="-114300" algn="l" rtl="0">
              <a:lnSpc>
                <a:spcPct val="100000"/>
              </a:lnSpc>
              <a:spcBef>
                <a:spcPts val="360"/>
              </a:spcBef>
              <a:spcAft>
                <a:spcPts val="0"/>
              </a:spcAft>
              <a:buClr>
                <a:schemeClr val="dk2"/>
              </a:buClr>
              <a:buFont typeface="Georgia"/>
              <a:buChar char="▪"/>
              <a:defRPr sz="1800" b="0" i="0" u="none" strike="noStrike" cap="none" baseline="0">
                <a:solidFill>
                  <a:schemeClr val="dk2"/>
                </a:solidFill>
                <a:latin typeface="Georgia"/>
                <a:ea typeface="Georgia"/>
                <a:cs typeface="Georgia"/>
                <a:sym typeface="Georgia"/>
              </a:defRPr>
            </a:lvl6pPr>
            <a:lvl7pPr marL="2971800" marR="0" indent="-38100" algn="l" rtl="0">
              <a:lnSpc>
                <a:spcPct val="100000"/>
              </a:lnSpc>
              <a:spcBef>
                <a:spcPts val="360"/>
              </a:spcBef>
              <a:spcAft>
                <a:spcPts val="0"/>
              </a:spcAft>
              <a:buClr>
                <a:schemeClr val="dk2"/>
              </a:buClr>
              <a:buFont typeface="Georgia"/>
              <a:buChar char="•"/>
              <a:defRPr sz="1800" b="0" i="0" u="none" strike="noStrike" cap="none" baseline="0">
                <a:solidFill>
                  <a:schemeClr val="dk2"/>
                </a:solidFill>
                <a:latin typeface="Georgia"/>
                <a:ea typeface="Georgia"/>
                <a:cs typeface="Georgia"/>
                <a:sym typeface="Georgia"/>
              </a:defRPr>
            </a:lvl7pPr>
            <a:lvl8pPr marL="3429000" marR="0" indent="-114300" algn="l" rtl="0">
              <a:lnSpc>
                <a:spcPct val="100000"/>
              </a:lnSpc>
              <a:spcBef>
                <a:spcPts val="360"/>
              </a:spcBef>
              <a:spcAft>
                <a:spcPts val="0"/>
              </a:spcAft>
              <a:buClr>
                <a:schemeClr val="dk2"/>
              </a:buClr>
              <a:buFont typeface="Georgia"/>
              <a:buChar char="o"/>
              <a:defRPr sz="1800" b="0" i="0" u="none" strike="noStrike" cap="none" baseline="0">
                <a:solidFill>
                  <a:schemeClr val="dk2"/>
                </a:solidFill>
                <a:latin typeface="Georgia"/>
                <a:ea typeface="Georgia"/>
                <a:cs typeface="Georgia"/>
                <a:sym typeface="Georgia"/>
              </a:defRPr>
            </a:lvl8pPr>
            <a:lvl9pPr marL="3886200" marR="0" indent="-114300" algn="l" rtl="0">
              <a:lnSpc>
                <a:spcPct val="100000"/>
              </a:lnSpc>
              <a:spcBef>
                <a:spcPts val="360"/>
              </a:spcBef>
              <a:spcAft>
                <a:spcPts val="0"/>
              </a:spcAft>
              <a:buClr>
                <a:schemeClr val="dk2"/>
              </a:buClr>
              <a:buFont typeface="Georgia"/>
              <a:buChar char="▪"/>
              <a:defRPr sz="1800" b="0" i="0" u="none" strike="noStrike" cap="none" baseline="0">
                <a:solidFill>
                  <a:schemeClr val="dk2"/>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erverenglish.weebly.co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erverenglish.weebly.com/"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www.youtube.com/watch?v=RIXkVPHwN1E" TargetMode="Externa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dirty="0" smtClean="0">
                <a:solidFill>
                  <a:schemeClr val="dk2"/>
                </a:solidFill>
                <a:latin typeface="Arial"/>
                <a:ea typeface="Arial"/>
                <a:cs typeface="Arial"/>
                <a:sym typeface="Arial"/>
              </a:rPr>
              <a:t>Welcome back!</a:t>
            </a:r>
            <a:endParaRPr lang="en-US" sz="4000" b="0" i="0" u="none" strike="noStrike" cap="none" baseline="0" dirty="0">
              <a:solidFill>
                <a:schemeClr val="dk2"/>
              </a:solidFill>
              <a:latin typeface="Arial"/>
              <a:ea typeface="Arial"/>
              <a:cs typeface="Arial"/>
              <a:sym typeface="Arial"/>
            </a:endParaRPr>
          </a:p>
        </p:txBody>
      </p:sp>
      <p:sp>
        <p:nvSpPr>
          <p:cNvPr id="119" name="Shape 119"/>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120" name="Shape 120"/>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121" name="Shape 121"/>
          <p:cNvSpPr txBox="1">
            <a:spLocks noGrp="1"/>
          </p:cNvSpPr>
          <p:nvPr>
            <p:ph type="body" idx="1"/>
          </p:nvPr>
        </p:nvSpPr>
        <p:spPr>
          <a:xfrm>
            <a:off x="914400" y="1447800"/>
            <a:ext cx="7772400" cy="349322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84875"/>
              <a:buFont typeface="Arial"/>
              <a:buChar char="•"/>
            </a:pPr>
            <a:r>
              <a:rPr lang="en-US" sz="4000" b="0" i="0" u="none" strike="noStrike" cap="none" baseline="0" dirty="0">
                <a:solidFill>
                  <a:schemeClr val="dk1"/>
                </a:solidFill>
                <a:latin typeface="Arial"/>
                <a:ea typeface="Arial"/>
                <a:cs typeface="Arial"/>
                <a:sym typeface="Arial"/>
              </a:rPr>
              <a:t>Have a seat anywhere! </a:t>
            </a:r>
            <a:endParaRPr lang="en-US" sz="4000" b="0" i="0" u="none" strike="noStrike" cap="none" baseline="0" dirty="0" smtClean="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accent1"/>
              </a:buClr>
              <a:buSzPct val="84875"/>
              <a:buNone/>
            </a:pPr>
            <a:endParaRPr lang="en-US" sz="4000" b="0" i="0" u="none" strike="noStrike" cap="none" baseline="0" dirty="0">
              <a:solidFill>
                <a:schemeClr val="dk1"/>
              </a:solidFill>
              <a:latin typeface="Arial"/>
              <a:ea typeface="Arial"/>
              <a:cs typeface="Arial"/>
              <a:sym typeface="Arial"/>
            </a:endParaRPr>
          </a:p>
          <a:p>
            <a:pPr marL="0" marR="0" lvl="0" indent="0" algn="l" rtl="0">
              <a:lnSpc>
                <a:spcPct val="100000"/>
              </a:lnSpc>
              <a:spcBef>
                <a:spcPts val="580"/>
              </a:spcBef>
              <a:spcAft>
                <a:spcPts val="0"/>
              </a:spcAft>
              <a:buClr>
                <a:schemeClr val="accent1"/>
              </a:buClr>
              <a:buSzPct val="84875"/>
              <a:buFont typeface="Arial"/>
              <a:buChar char="•"/>
            </a:pPr>
            <a:r>
              <a:rPr lang="en-US" sz="4000" b="0" i="0" u="none" strike="noStrike" cap="none" baseline="0" dirty="0">
                <a:solidFill>
                  <a:schemeClr val="dk1"/>
                </a:solidFill>
                <a:latin typeface="Arial"/>
                <a:ea typeface="Arial"/>
                <a:cs typeface="Arial"/>
                <a:sym typeface="Arial"/>
              </a:rPr>
              <a:t>Please place your belongings underneath your desk</a:t>
            </a:r>
            <a:r>
              <a:rPr lang="en-US" sz="4000" b="0" i="0" u="none" strike="noStrike" cap="none" baseline="0" dirty="0" smtClean="0">
                <a:solidFill>
                  <a:schemeClr val="dk1"/>
                </a:solidFill>
                <a:latin typeface="Arial"/>
                <a:ea typeface="Arial"/>
                <a:cs typeface="Arial"/>
                <a:sym typeface="Arial"/>
              </a:rPr>
              <a:t>.</a:t>
            </a:r>
          </a:p>
          <a:p>
            <a:pPr marL="0" marR="0" lvl="0" indent="0" algn="l" rtl="0">
              <a:lnSpc>
                <a:spcPct val="100000"/>
              </a:lnSpc>
              <a:spcBef>
                <a:spcPts val="580"/>
              </a:spcBef>
              <a:spcAft>
                <a:spcPts val="0"/>
              </a:spcAft>
              <a:buClr>
                <a:schemeClr val="accent1"/>
              </a:buClr>
              <a:buSzPct val="84875"/>
              <a:buNone/>
            </a:pPr>
            <a:r>
              <a:rPr lang="en-US" sz="4000" b="0" i="0" u="none" strike="noStrike" cap="none" baseline="0" dirty="0" smtClean="0">
                <a:solidFill>
                  <a:schemeClr val="dk1"/>
                </a:solidFill>
                <a:latin typeface="Arial"/>
                <a:ea typeface="Arial"/>
                <a:cs typeface="Arial"/>
                <a:sym typeface="Arial"/>
              </a:rPr>
              <a:t> </a:t>
            </a:r>
          </a:p>
          <a:p>
            <a:pPr marL="0" marR="0" lvl="0" indent="0" algn="l" rtl="0">
              <a:lnSpc>
                <a:spcPct val="100000"/>
              </a:lnSpc>
              <a:spcBef>
                <a:spcPts val="580"/>
              </a:spcBef>
              <a:spcAft>
                <a:spcPts val="0"/>
              </a:spcAft>
              <a:buClr>
                <a:schemeClr val="accent1"/>
              </a:buClr>
              <a:buSzPct val="84875"/>
              <a:buFont typeface="Arial"/>
              <a:buChar char="•"/>
            </a:pPr>
            <a:r>
              <a:rPr lang="en-US" sz="4000" dirty="0" smtClean="0">
                <a:latin typeface="Arial"/>
                <a:ea typeface="Arial"/>
                <a:cs typeface="Arial"/>
                <a:sym typeface="Arial"/>
              </a:rPr>
              <a:t>You need a sheet of paper and a pencil/pen.</a:t>
            </a:r>
            <a:endParaRPr lang="en-US" sz="4000" b="0"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178331" y="274637"/>
            <a:ext cx="8508300" cy="1143000"/>
          </a:xfrm>
          <a:prstGeom prst="rect">
            <a:avLst/>
          </a:prstGeom>
          <a:noFill/>
          <a:ln>
            <a:noFill/>
          </a:ln>
        </p:spPr>
        <p:txBody>
          <a:bodyPr lIns="91425" tIns="91425" rIns="91425" bIns="91425" anchor="t" anchorCtr="0">
            <a:noAutofit/>
          </a:bodyPr>
          <a:lstStyle/>
          <a:p>
            <a:pPr marL="0" marR="0" lvl="0" indent="304800" algn="l" rtl="0">
              <a:lnSpc>
                <a:spcPct val="100000"/>
              </a:lnSpc>
              <a:spcBef>
                <a:spcPts val="0"/>
              </a:spcBef>
              <a:spcAft>
                <a:spcPts val="0"/>
              </a:spcAft>
              <a:buClr>
                <a:schemeClr val="dk2"/>
              </a:buClr>
              <a:buSzPct val="25000"/>
              <a:buFont typeface="Georgia"/>
              <a:buNone/>
            </a:pPr>
            <a:r>
              <a:rPr lang="en-US" sz="4000" b="0" i="0" u="none" strike="noStrike" cap="none" baseline="0">
                <a:solidFill>
                  <a:schemeClr val="dk2"/>
                </a:solidFill>
                <a:latin typeface="Georgia"/>
                <a:ea typeface="Georgia"/>
                <a:cs typeface="Georgia"/>
                <a:sym typeface="Georgia"/>
              </a:rPr>
              <a:t>OBJECTIVES:</a:t>
            </a:r>
          </a:p>
        </p:txBody>
      </p:sp>
      <p:sp>
        <p:nvSpPr>
          <p:cNvPr id="194" name="Shape 194"/>
          <p:cNvSpPr txBox="1">
            <a:spLocks noGrp="1"/>
          </p:cNvSpPr>
          <p:nvPr>
            <p:ph type="body" idx="1"/>
          </p:nvPr>
        </p:nvSpPr>
        <p:spPr>
          <a:xfrm>
            <a:off x="914400" y="1027266"/>
            <a:ext cx="7760400" cy="4992599"/>
          </a:xfrm>
          <a:prstGeom prst="rect">
            <a:avLst/>
          </a:prstGeom>
          <a:noFill/>
          <a:ln>
            <a:noFill/>
          </a:ln>
        </p:spPr>
        <p:txBody>
          <a:bodyPr lIns="91425" tIns="91425" rIns="91425" bIns="91425" anchor="t" anchorCtr="0">
            <a:noAutofit/>
          </a:bodyPr>
          <a:lstStyle/>
          <a:p>
            <a:pPr marL="457200" marR="0" lvl="0" indent="-419100" algn="l" rtl="0">
              <a:lnSpc>
                <a:spcPct val="115000"/>
              </a:lnSpc>
              <a:spcBef>
                <a:spcPts val="0"/>
              </a:spcBef>
              <a:spcAft>
                <a:spcPts val="0"/>
              </a:spcAft>
              <a:buClr>
                <a:schemeClr val="accent1"/>
              </a:buClr>
              <a:buSzPct val="104165"/>
              <a:buFont typeface="Georgia"/>
              <a:buChar char="•"/>
            </a:pPr>
            <a:r>
              <a:rPr lang="en-US" sz="4800" b="0" i="0" u="none" strike="noStrike" cap="none" baseline="0">
                <a:solidFill>
                  <a:srgbClr val="000000"/>
                </a:solidFill>
                <a:latin typeface="Georgia"/>
                <a:ea typeface="Georgia"/>
                <a:cs typeface="Georgia"/>
                <a:sym typeface="Georgia"/>
              </a:rPr>
              <a:t>use research and technology to support writing</a:t>
            </a:r>
          </a:p>
          <a:p>
            <a:endParaRPr/>
          </a:p>
          <a:p>
            <a:pPr marL="457200" marR="0" lvl="0" indent="-419100" algn="l" rtl="0">
              <a:lnSpc>
                <a:spcPct val="115000"/>
              </a:lnSpc>
              <a:spcBef>
                <a:spcPts val="0"/>
              </a:spcBef>
              <a:spcAft>
                <a:spcPts val="0"/>
              </a:spcAft>
              <a:buClr>
                <a:schemeClr val="accent1"/>
              </a:buClr>
              <a:buSzPct val="104165"/>
              <a:buFont typeface="Georgia"/>
              <a:buChar char="•"/>
            </a:pPr>
            <a:r>
              <a:rPr lang="en-US" sz="4800" b="0" i="0" u="none" strike="noStrike" cap="none" baseline="0">
                <a:solidFill>
                  <a:srgbClr val="000000"/>
                </a:solidFill>
                <a:latin typeface="Georgia"/>
                <a:ea typeface="Georgia"/>
                <a:cs typeface="Georgia"/>
                <a:sym typeface="Georgia"/>
              </a:rPr>
              <a:t>participate in group and individual activities</a:t>
            </a:r>
          </a:p>
          <a:p>
            <a:endParaRPr/>
          </a:p>
        </p:txBody>
      </p:sp>
      <p:sp>
        <p:nvSpPr>
          <p:cNvPr id="195" name="Shape 195"/>
          <p:cNvSpPr txBox="1">
            <a:spLocks noGrp="1"/>
          </p:cNvSpPr>
          <p:nvPr>
            <p:ph type="body" idx="2"/>
          </p:nvPr>
        </p:nvSpPr>
        <p:spPr>
          <a:xfrm>
            <a:off x="9143996" y="1447800"/>
            <a:ext cx="228601" cy="584744"/>
          </a:xfrm>
          <a:prstGeom prst="rect">
            <a:avLst/>
          </a:prstGeom>
          <a:noFill/>
          <a:ln>
            <a:noFill/>
          </a:ln>
        </p:spPr>
        <p:txBody>
          <a:bodyPr lIns="91425" tIns="91425" rIns="91425" bIns="91425" anchor="t" anchorCtr="0">
            <a:noAutofit/>
          </a:bodyPr>
          <a:lstStyle/>
          <a:p>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147215" y="609600"/>
            <a:ext cx="8310899"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800" b="0" i="0" u="none" strike="noStrike" cap="none" baseline="0">
                <a:solidFill>
                  <a:schemeClr val="dk2"/>
                </a:solidFill>
                <a:latin typeface="Arial"/>
                <a:ea typeface="Arial"/>
                <a:cs typeface="Arial"/>
                <a:sym typeface="Arial"/>
              </a:rPr>
              <a:t>Grading</a:t>
            </a:r>
          </a:p>
        </p:txBody>
      </p:sp>
      <p:sp>
        <p:nvSpPr>
          <p:cNvPr id="201" name="Shape 201"/>
          <p:cNvSpPr txBox="1">
            <a:spLocks noGrp="1"/>
          </p:cNvSpPr>
          <p:nvPr>
            <p:ph type="body" idx="1"/>
          </p:nvPr>
        </p:nvSpPr>
        <p:spPr>
          <a:xfrm>
            <a:off x="685800" y="1676400"/>
            <a:ext cx="8001000" cy="490899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Class work/Homework: 10%</a:t>
            </a:r>
          </a:p>
          <a:p>
            <a:pPr marL="0" marR="0" lvl="0" indent="0" algn="l" rtl="0">
              <a:lnSpc>
                <a:spcPct val="100000"/>
              </a:lnSpc>
              <a:spcBef>
                <a:spcPts val="58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Quizzes: 20%</a:t>
            </a:r>
          </a:p>
          <a:p>
            <a:pPr marL="0" marR="0" lvl="0" indent="0" algn="l" rtl="0">
              <a:lnSpc>
                <a:spcPct val="100000"/>
              </a:lnSpc>
              <a:spcBef>
                <a:spcPts val="58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Tests/Projects: 30%</a:t>
            </a:r>
          </a:p>
          <a:p>
            <a:pPr marL="0" marR="0" lvl="0" indent="0" algn="l" rtl="0">
              <a:lnSpc>
                <a:spcPct val="100000"/>
              </a:lnSpc>
              <a:spcBef>
                <a:spcPts val="58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Research: 20% for juniors (</a:t>
            </a:r>
            <a:r>
              <a:rPr lang="en-US" sz="3600" b="1" i="1" u="none" strike="noStrike" cap="none" baseline="0">
                <a:solidFill>
                  <a:schemeClr val="dk1"/>
                </a:solidFill>
                <a:latin typeface="Arial"/>
                <a:ea typeface="Arial"/>
                <a:cs typeface="Arial"/>
                <a:sym typeface="Arial"/>
              </a:rPr>
              <a:t>increase from 10</a:t>
            </a:r>
            <a:r>
              <a:rPr lang="en-US" sz="3600" b="1" i="1" u="none" strike="noStrike" cap="none" baseline="30000">
                <a:solidFill>
                  <a:schemeClr val="dk1"/>
                </a:solidFill>
                <a:latin typeface="Arial"/>
                <a:ea typeface="Arial"/>
                <a:cs typeface="Arial"/>
                <a:sym typeface="Arial"/>
              </a:rPr>
              <a:t>th</a:t>
            </a:r>
            <a:r>
              <a:rPr lang="en-US" sz="3600" b="1" i="1" u="none" strike="noStrike" cap="none" baseline="0">
                <a:solidFill>
                  <a:schemeClr val="dk1"/>
                </a:solidFill>
                <a:latin typeface="Arial"/>
                <a:ea typeface="Arial"/>
                <a:cs typeface="Arial"/>
                <a:sym typeface="Arial"/>
              </a:rPr>
              <a:t> grade</a:t>
            </a:r>
            <a:r>
              <a:rPr lang="en-US" sz="3600" b="0" i="0" u="none" strike="noStrike" cap="none" baseline="0">
                <a:solidFill>
                  <a:schemeClr val="dk1"/>
                </a:solidFill>
                <a:latin typeface="Arial"/>
                <a:ea typeface="Arial"/>
                <a:cs typeface="Arial"/>
                <a:sym typeface="Arial"/>
              </a:rPr>
              <a:t>)</a:t>
            </a:r>
          </a:p>
          <a:p>
            <a:pPr marL="0" marR="0" lvl="0" indent="-32808" algn="l" rtl="0">
              <a:lnSpc>
                <a:spcPct val="100000"/>
              </a:lnSpc>
              <a:spcBef>
                <a:spcPts val="580"/>
              </a:spcBef>
              <a:spcAft>
                <a:spcPts val="0"/>
              </a:spcAft>
              <a:buClr>
                <a:schemeClr val="accent1"/>
              </a:buClr>
              <a:buSzPct val="100000"/>
              <a:buFont typeface="Arial"/>
              <a:buChar char="•"/>
            </a:pPr>
            <a:r>
              <a:rPr lang="en-US" sz="3600" i="1">
                <a:latin typeface="Arial"/>
                <a:ea typeface="Arial"/>
                <a:cs typeface="Arial"/>
                <a:sym typeface="Arial"/>
              </a:rPr>
              <a:t>more secondary sources this semester</a:t>
            </a:r>
          </a:p>
          <a:p>
            <a:pPr marL="0" marR="0" lvl="0" indent="0" algn="l" rtl="0">
              <a:lnSpc>
                <a:spcPct val="100000"/>
              </a:lnSpc>
              <a:spcBef>
                <a:spcPts val="580"/>
              </a:spcBef>
              <a:spcAft>
                <a:spcPts val="0"/>
              </a:spcAft>
              <a:buClr>
                <a:schemeClr val="accent1"/>
              </a:buClr>
              <a:buSzPct val="85648"/>
              <a:buFont typeface="Arial"/>
              <a:buChar char="•"/>
            </a:pPr>
            <a:r>
              <a:rPr lang="en-US" sz="3600">
                <a:latin typeface="Arial"/>
                <a:ea typeface="Arial"/>
                <a:cs typeface="Arial"/>
                <a:sym typeface="Arial"/>
              </a:rPr>
              <a:t>EOCT</a:t>
            </a:r>
            <a:r>
              <a:rPr lang="en-US" sz="3600" b="0" i="0" u="none" strike="noStrike" cap="none" baseline="0">
                <a:solidFill>
                  <a:schemeClr val="dk1"/>
                </a:solidFill>
                <a:latin typeface="Arial"/>
                <a:ea typeface="Arial"/>
                <a:cs typeface="Arial"/>
                <a:sym typeface="Arial"/>
              </a:rPr>
              <a:t>: 20% </a:t>
            </a:r>
            <a:r>
              <a:rPr lang="en-US"/>
              <a:t>(replaces final exam) </a:t>
            </a:r>
          </a:p>
        </p:txBody>
      </p:sp>
      <p:sp>
        <p:nvSpPr>
          <p:cNvPr id="202" name="Shape 202"/>
          <p:cNvSpPr txBox="1"/>
          <p:nvPr/>
        </p:nvSpPr>
        <p:spPr>
          <a:xfrm>
            <a:off x="685800" y="6248400"/>
            <a:ext cx="1904999" cy="457200"/>
          </a:xfrm>
          <a:prstGeom prst="rect">
            <a:avLst/>
          </a:prstGeom>
          <a:noFill/>
          <a:ln>
            <a:noFill/>
          </a:ln>
        </p:spPr>
        <p:txBody>
          <a:bodyPr lIns="91425" tIns="45700" rIns="91425" bIns="45700" anchor="ctr" anchorCtr="0">
            <a:noAutofit/>
          </a:bodyPr>
          <a:lstStyle/>
          <a:p>
            <a:endParaRPr/>
          </a:p>
        </p:txBody>
      </p:sp>
      <p:sp>
        <p:nvSpPr>
          <p:cNvPr id="203" name="Shape 203"/>
          <p:cNvSpPr txBox="1"/>
          <p:nvPr/>
        </p:nvSpPr>
        <p:spPr>
          <a:xfrm>
            <a:off x="3124200" y="6248400"/>
            <a:ext cx="2895600" cy="457200"/>
          </a:xfrm>
          <a:prstGeom prst="rect">
            <a:avLst/>
          </a:prstGeom>
          <a:noFill/>
          <a:ln>
            <a:noFill/>
          </a:ln>
        </p:spPr>
        <p:txBody>
          <a:bodyPr lIns="91425" tIns="45700" rIns="91425" bIns="45700" anchor="ctr" anchorCtr="0">
            <a:noAutofit/>
          </a:bodyPr>
          <a:lstStyle/>
          <a:p>
            <a:endParaRPr/>
          </a:p>
        </p:txBody>
      </p:sp>
      <p:sp>
        <p:nvSpPr>
          <p:cNvPr id="204" name="Shape 204"/>
          <p:cNvSpPr txBox="1">
            <a:spLocks noGrp="1"/>
          </p:cNvSpPr>
          <p:nvPr>
            <p:ph type="sldNum" idx="12"/>
          </p:nvPr>
        </p:nvSpPr>
        <p:spPr>
          <a:xfrm>
            <a:off x="6553200" y="6248400"/>
            <a:ext cx="1904999" cy="457200"/>
          </a:xfrm>
          <a:prstGeom prst="rect">
            <a:avLst/>
          </a:prstGeom>
          <a:solidFill>
            <a:schemeClr val="accent1"/>
          </a:solidFill>
          <a:ln>
            <a:noFill/>
          </a:ln>
        </p:spPr>
        <p:txBody>
          <a:bodyPr lIns="0" tIns="0" rIns="0" bIns="0" anchor="ctr" anchorCtr="1">
            <a:noAutofit/>
          </a:bodyPr>
          <a:lstStyle/>
          <a:p>
            <a:pPr marL="0" marR="0" lvl="0" indent="0" algn="ctr" rtl="0">
              <a:lnSpc>
                <a:spcPct val="100000"/>
              </a:lnSpc>
              <a:spcBef>
                <a:spcPts val="0"/>
              </a:spcBef>
              <a:spcAft>
                <a:spcPts val="0"/>
              </a:spcAft>
              <a:buClr>
                <a:srgbClr val="FFFFFF"/>
              </a:buClr>
              <a:buSzPct val="25000"/>
              <a:buFont typeface="Arial"/>
              <a:buNone/>
            </a:pPr>
            <a:r>
              <a:rPr lang="en-US" sz="1400" b="0" i="0" u="none" strike="noStrike" cap="none" baseline="0">
                <a:solidFill>
                  <a:srgbClr val="FFFFFF"/>
                </a:solidFill>
                <a:latin typeface="Arial"/>
                <a:ea typeface="Arial"/>
                <a:cs typeface="Arial"/>
                <a:sym typeface="Arial"/>
              </a:rPr>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685800" y="998583"/>
            <a:ext cx="7772400" cy="754016"/>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US" sz="4000" b="0" i="0" u="none" strike="noStrike" cap="none" baseline="0">
                <a:solidFill>
                  <a:schemeClr val="dk2"/>
                </a:solidFill>
                <a:latin typeface="Georgia"/>
                <a:ea typeface="Georgia"/>
                <a:cs typeface="Georgia"/>
                <a:sym typeface="Georgia"/>
              </a:rPr>
              <a:t>What’s different for juniors?</a:t>
            </a:r>
          </a:p>
        </p:txBody>
      </p:sp>
      <p:sp>
        <p:nvSpPr>
          <p:cNvPr id="210" name="Shape 210"/>
          <p:cNvSpPr txBox="1">
            <a:spLocks noGrp="1"/>
          </p:cNvSpPr>
          <p:nvPr>
            <p:ph type="body" idx="1"/>
          </p:nvPr>
        </p:nvSpPr>
        <p:spPr>
          <a:xfrm>
            <a:off x="685800" y="1981200"/>
            <a:ext cx="8001000" cy="5447605"/>
          </a:xfrm>
          <a:prstGeom prst="rect">
            <a:avLst/>
          </a:prstGeom>
          <a:noFill/>
          <a:ln>
            <a:noFill/>
          </a:ln>
        </p:spPr>
        <p:txBody>
          <a:bodyPr lIns="91425" tIns="45700" rIns="91425" bIns="45700" anchor="t" anchorCtr="0">
            <a:noAutofit/>
          </a:bodyPr>
          <a:lstStyle/>
          <a:p>
            <a:pPr marL="457200" marR="0" lvl="0" indent="-419100" algn="l" rtl="0">
              <a:lnSpc>
                <a:spcPct val="100000"/>
              </a:lnSpc>
              <a:spcBef>
                <a:spcPts val="0"/>
              </a:spcBef>
              <a:spcAft>
                <a:spcPts val="0"/>
              </a:spcAft>
              <a:buClr>
                <a:schemeClr val="accent1"/>
              </a:buClr>
              <a:buSzPct val="166666"/>
              <a:buFont typeface="Georgia"/>
              <a:buChar char="•"/>
            </a:pPr>
            <a:r>
              <a:rPr lang="en-US" sz="3000" b="0" i="0" u="none" strike="noStrike" cap="none" baseline="0">
                <a:solidFill>
                  <a:schemeClr val="dk1"/>
                </a:solidFill>
                <a:latin typeface="Georgia"/>
                <a:ea typeface="Georgia"/>
                <a:cs typeface="Georgia"/>
                <a:sym typeface="Georgia"/>
              </a:rPr>
              <a:t>Colleges are looking at you now! </a:t>
            </a:r>
          </a:p>
          <a:p>
            <a:pPr marL="457200" marR="0" lvl="0" indent="-419100" algn="l" rtl="0">
              <a:lnSpc>
                <a:spcPct val="100000"/>
              </a:lnSpc>
              <a:spcBef>
                <a:spcPts val="580"/>
              </a:spcBef>
              <a:spcAft>
                <a:spcPts val="0"/>
              </a:spcAft>
              <a:buClr>
                <a:schemeClr val="accent1"/>
              </a:buClr>
              <a:buSzPct val="166666"/>
              <a:buFont typeface="Georgia"/>
              <a:buChar char="•"/>
            </a:pPr>
            <a:r>
              <a:rPr lang="en-US" sz="3000" b="0" i="0" u="none" strike="noStrike" cap="none" baseline="0">
                <a:solidFill>
                  <a:schemeClr val="dk1"/>
                </a:solidFill>
                <a:latin typeface="Georgia"/>
                <a:ea typeface="Georgia"/>
                <a:cs typeface="Georgia"/>
                <a:sym typeface="Georgia"/>
              </a:rPr>
              <a:t>SAT/ACT practice testing</a:t>
            </a:r>
          </a:p>
          <a:p>
            <a:pPr marL="457200" marR="0" lvl="0" indent="-419100" algn="l" rtl="0">
              <a:lnSpc>
                <a:spcPct val="100000"/>
              </a:lnSpc>
              <a:spcBef>
                <a:spcPts val="580"/>
              </a:spcBef>
              <a:spcAft>
                <a:spcPts val="0"/>
              </a:spcAft>
              <a:buClr>
                <a:schemeClr val="accent1"/>
              </a:buClr>
              <a:buSzPct val="166666"/>
              <a:buFont typeface="Georgia"/>
              <a:buChar char="•"/>
            </a:pPr>
            <a:r>
              <a:rPr lang="en-US" sz="3000" b="0" i="0" u="none" strike="noStrike" cap="none" baseline="0">
                <a:solidFill>
                  <a:schemeClr val="dk1"/>
                </a:solidFill>
                <a:latin typeface="Georgia"/>
                <a:ea typeface="Georgia"/>
                <a:cs typeface="Georgia"/>
                <a:sym typeface="Georgia"/>
              </a:rPr>
              <a:t>Heavy writing course: Expect more timed writes this year. </a:t>
            </a:r>
          </a:p>
          <a:p>
            <a:endParaRPr/>
          </a:p>
          <a:p>
            <a:pPr marL="0" marR="0" lvl="0" indent="0" algn="l" rtl="0">
              <a:lnSpc>
                <a:spcPct val="100000"/>
              </a:lnSpc>
              <a:spcBef>
                <a:spcPts val="580"/>
              </a:spcBef>
              <a:spcAft>
                <a:spcPts val="0"/>
              </a:spcAft>
              <a:buClr>
                <a:schemeClr val="accent1"/>
              </a:buClr>
              <a:buSzPct val="102777"/>
              <a:buFont typeface="Georgia"/>
              <a:buChar char="•"/>
            </a:pPr>
            <a:r>
              <a:rPr lang="en-US" sz="2000" b="1" i="0" u="none" strike="noStrike" cap="none" baseline="0">
                <a:solidFill>
                  <a:schemeClr val="dk1"/>
                </a:solidFill>
                <a:latin typeface="Georgia"/>
                <a:ea typeface="Georgia"/>
                <a:cs typeface="Georgia"/>
                <a:sym typeface="Georgia"/>
              </a:rPr>
              <a:t>EOCT in April </a:t>
            </a:r>
          </a:p>
          <a:p>
            <a:pPr marL="0" marR="0" lvl="0" indent="0" algn="l" rtl="0">
              <a:lnSpc>
                <a:spcPct val="100000"/>
              </a:lnSpc>
              <a:spcBef>
                <a:spcPts val="580"/>
              </a:spcBef>
              <a:spcAft>
                <a:spcPts val="0"/>
              </a:spcAft>
              <a:buClr>
                <a:schemeClr val="accent1"/>
              </a:buClr>
              <a:buSzPct val="25000"/>
              <a:buFont typeface="Georgia"/>
              <a:buNone/>
            </a:pPr>
            <a:r>
              <a:rPr lang="en-US" sz="2000" b="1" i="0" u="none" strike="noStrike" cap="none" baseline="0">
                <a:solidFill>
                  <a:schemeClr val="dk1"/>
                </a:solidFill>
                <a:latin typeface="Georgia"/>
                <a:ea typeface="Georgia"/>
                <a:cs typeface="Georgia"/>
                <a:sym typeface="Georgia"/>
              </a:rPr>
              <a:t>-Majority = reading comprehension (90%?)</a:t>
            </a:r>
          </a:p>
          <a:p>
            <a:pPr marL="0" marR="0" lvl="0" indent="0" algn="l" rtl="0">
              <a:lnSpc>
                <a:spcPct val="100000"/>
              </a:lnSpc>
              <a:spcBef>
                <a:spcPts val="580"/>
              </a:spcBef>
              <a:spcAft>
                <a:spcPts val="0"/>
              </a:spcAft>
              <a:buClr>
                <a:schemeClr val="accent1"/>
              </a:buClr>
              <a:buSzPct val="25000"/>
              <a:buFont typeface="Georgia"/>
              <a:buNone/>
            </a:pPr>
            <a:r>
              <a:rPr lang="en-US" sz="2000" b="1" i="0" u="none" strike="noStrike" cap="none" baseline="0">
                <a:solidFill>
                  <a:schemeClr val="dk1"/>
                </a:solidFill>
                <a:latin typeface="Georgia"/>
                <a:ea typeface="Georgia"/>
                <a:cs typeface="Georgia"/>
                <a:sym typeface="Georgia"/>
              </a:rPr>
              <a:t>-Sentence errors</a:t>
            </a:r>
          </a:p>
          <a:p>
            <a:pPr marL="0" marR="0" lvl="0" indent="0" algn="l" rtl="0">
              <a:lnSpc>
                <a:spcPct val="100000"/>
              </a:lnSpc>
              <a:spcBef>
                <a:spcPts val="580"/>
              </a:spcBef>
              <a:spcAft>
                <a:spcPts val="0"/>
              </a:spcAft>
              <a:buClr>
                <a:schemeClr val="accent1"/>
              </a:buClr>
              <a:buSzPct val="25000"/>
              <a:buFont typeface="Georgia"/>
              <a:buNone/>
            </a:pPr>
            <a:r>
              <a:rPr lang="en-US" sz="2000" b="1" i="0" u="none" strike="noStrike" cap="none" baseline="0">
                <a:solidFill>
                  <a:schemeClr val="dk1"/>
                </a:solidFill>
                <a:latin typeface="Georgia"/>
                <a:ea typeface="Georgia"/>
                <a:cs typeface="Georgia"/>
                <a:sym typeface="Georgia"/>
              </a:rPr>
              <a:t>-Vocabulary/spelling  </a:t>
            </a:r>
          </a:p>
          <a:p>
            <a:endParaRPr/>
          </a:p>
          <a:p>
            <a:endParaRPr/>
          </a:p>
          <a:p>
            <a:endParaRPr/>
          </a:p>
        </p:txBody>
      </p:sp>
      <p:sp>
        <p:nvSpPr>
          <p:cNvPr id="211" name="Shape 211"/>
          <p:cNvSpPr txBox="1"/>
          <p:nvPr/>
        </p:nvSpPr>
        <p:spPr>
          <a:xfrm>
            <a:off x="685800" y="6248400"/>
            <a:ext cx="1904999" cy="457200"/>
          </a:xfrm>
          <a:prstGeom prst="rect">
            <a:avLst/>
          </a:prstGeom>
          <a:noFill/>
          <a:ln>
            <a:noFill/>
          </a:ln>
        </p:spPr>
        <p:txBody>
          <a:bodyPr lIns="91425" tIns="45700" rIns="91425" bIns="45700" anchor="ctr" anchorCtr="0">
            <a:noAutofit/>
          </a:bodyPr>
          <a:lstStyle/>
          <a:p>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p:nvPr/>
        </p:nvSpPr>
        <p:spPr>
          <a:xfrm>
            <a:off x="556550" y="1113075"/>
            <a:ext cx="7845299" cy="187740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Georgia"/>
              <a:buNone/>
            </a:pPr>
            <a:r>
              <a:rPr lang="en-US" sz="4800" b="0" i="0" u="none" strike="noStrike" cap="none" baseline="0">
                <a:solidFill>
                  <a:srgbClr val="000000"/>
                </a:solidFill>
                <a:latin typeface="Georgia"/>
                <a:ea typeface="Georgia"/>
                <a:cs typeface="Georgia"/>
                <a:sym typeface="Georgia"/>
              </a:rPr>
              <a:t>But. . . </a:t>
            </a:r>
          </a:p>
          <a:p>
            <a:endParaRPr/>
          </a:p>
          <a:p>
            <a:pPr marL="0" marR="0" lvl="0" indent="0" algn="l" rtl="0">
              <a:lnSpc>
                <a:spcPct val="100000"/>
              </a:lnSpc>
              <a:spcBef>
                <a:spcPts val="0"/>
              </a:spcBef>
              <a:spcAft>
                <a:spcPts val="0"/>
              </a:spcAft>
              <a:buClr>
                <a:srgbClr val="000000"/>
              </a:buClr>
              <a:buSzPct val="25000"/>
              <a:buFont typeface="Georgia"/>
              <a:buNone/>
            </a:pPr>
            <a:r>
              <a:rPr lang="en-US" sz="4800" b="0" i="0" u="none" strike="noStrike" cap="none" baseline="0">
                <a:solidFill>
                  <a:srgbClr val="000000"/>
                </a:solidFill>
                <a:latin typeface="Georgia"/>
                <a:ea typeface="Georgia"/>
                <a:cs typeface="Georgia"/>
                <a:sym typeface="Georgia"/>
              </a:rPr>
              <a:t>No Shakespeare this year!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subTitle" idx="1"/>
          </p:nvPr>
        </p:nvSpPr>
        <p:spPr>
          <a:xfrm>
            <a:off x="685800" y="4114800"/>
            <a:ext cx="7772400" cy="881999"/>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accent1"/>
              </a:buClr>
              <a:buSzPct val="25000"/>
              <a:buFont typeface="Arial"/>
              <a:buNone/>
            </a:pPr>
            <a:r>
              <a:rPr lang="en-US" sz="2600" b="0" i="0" u="none" strike="noStrike" cap="none" baseline="0">
                <a:solidFill>
                  <a:schemeClr val="dk2"/>
                </a:solidFill>
                <a:latin typeface="Arial"/>
                <a:ea typeface="Arial"/>
                <a:cs typeface="Arial"/>
                <a:sym typeface="Arial"/>
              </a:rPr>
              <a:t>[Refer to your syllabus!]</a:t>
            </a:r>
          </a:p>
        </p:txBody>
      </p:sp>
      <p:sp>
        <p:nvSpPr>
          <p:cNvPr id="222" name="Shape 222"/>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223" name="Shape 223"/>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224" name="Shape 224"/>
          <p:cNvSpPr txBox="1">
            <a:spLocks noGrp="1"/>
          </p:cNvSpPr>
          <p:nvPr>
            <p:ph type="ctrTitle"/>
          </p:nvPr>
        </p:nvSpPr>
        <p:spPr>
          <a:xfrm>
            <a:off x="457200" y="1506537"/>
            <a:ext cx="8229600" cy="1470023"/>
          </a:xfrm>
          <a:prstGeom prst="rect">
            <a:avLst/>
          </a:prstGeom>
          <a:noFill/>
          <a:ln>
            <a:noFill/>
          </a:ln>
        </p:spPr>
        <p:txBody>
          <a:bodyPr lIns="91425" tIns="45700" rIns="91425" bIns="91425" anchor="ctr" anchorCtr="0">
            <a:noAutofit/>
          </a:bodyPr>
          <a:lstStyle/>
          <a:p>
            <a:pPr marL="0" marR="0" lvl="0" indent="0" algn="ctr" rtl="0">
              <a:lnSpc>
                <a:spcPct val="100000"/>
              </a:lnSpc>
              <a:spcBef>
                <a:spcPts val="0"/>
              </a:spcBef>
              <a:spcAft>
                <a:spcPts val="0"/>
              </a:spcAft>
              <a:buClr>
                <a:srgbClr val="FFFFFF"/>
              </a:buClr>
              <a:buSzPct val="25000"/>
              <a:buFont typeface="Arial"/>
              <a:buNone/>
            </a:pPr>
            <a:r>
              <a:rPr lang="en-US" sz="4000" b="0" i="0" u="none" strike="noStrike" cap="none" baseline="0">
                <a:solidFill>
                  <a:srgbClr val="FFFFFF"/>
                </a:solidFill>
                <a:latin typeface="Arial"/>
                <a:ea typeface="Arial"/>
                <a:cs typeface="Arial"/>
                <a:sym typeface="Arial"/>
              </a:rPr>
              <a:t>What is Plagiarism?</a:t>
            </a:r>
            <a:br>
              <a:rPr lang="en-US" sz="4000" b="0" i="0" u="none" strike="noStrike" cap="none" baseline="0">
                <a:solidFill>
                  <a:srgbClr val="FFFFFF"/>
                </a:solidFill>
                <a:latin typeface="Arial"/>
                <a:ea typeface="Arial"/>
                <a:cs typeface="Arial"/>
                <a:sym typeface="Arial"/>
              </a:rPr>
            </a:br>
            <a:r>
              <a:rPr lang="en-US" sz="4000" b="0" i="0" u="none" strike="noStrike" cap="none" baseline="0">
                <a:solidFill>
                  <a:srgbClr val="FFFFFF"/>
                </a:solidFill>
                <a:latin typeface="Arial"/>
                <a:ea typeface="Arial"/>
                <a:cs typeface="Arial"/>
                <a:sym typeface="Arial"/>
              </a:rPr>
              <a:t>What is cheating?</a:t>
            </a:r>
          </a:p>
        </p:txBody>
      </p:sp>
      <p:sp>
        <p:nvSpPr>
          <p:cNvPr id="225" name="Shape 225"/>
          <p:cNvSpPr txBox="1">
            <a:spLocks noGrp="1"/>
          </p:cNvSpPr>
          <p:nvPr>
            <p:ph type="sldNum" idx="12"/>
          </p:nvPr>
        </p:nvSpPr>
        <p:spPr>
          <a:xfrm>
            <a:off x="146050" y="6210300"/>
            <a:ext cx="457200" cy="457200"/>
          </a:xfrm>
          <a:prstGeom prst="rect">
            <a:avLst/>
          </a:prstGeom>
          <a:solidFill>
            <a:schemeClr val="accent1"/>
          </a:solidFill>
          <a:ln>
            <a:noFill/>
          </a:ln>
        </p:spPr>
        <p:txBody>
          <a:bodyPr lIns="0" tIns="0" rIns="0" bIns="0" anchor="ctr" anchorCtr="1">
            <a:noAutofit/>
          </a:bodyPr>
          <a:lstStyle/>
          <a:p>
            <a:pPr marL="0" marR="0" lvl="0" indent="0" algn="l" rtl="0">
              <a:lnSpc>
                <a:spcPct val="100000"/>
              </a:lnSpc>
              <a:spcBef>
                <a:spcPts val="0"/>
              </a:spcBef>
              <a:spcAft>
                <a:spcPts val="0"/>
              </a:spcAft>
              <a:buClr>
                <a:srgbClr val="000000"/>
              </a:buClr>
              <a:buSzPct val="25000"/>
              <a:buFont typeface="Arial"/>
              <a:buNone/>
            </a:pPr>
            <a:r>
              <a:rPr lang="en-US" sz="1400" b="0" i="0" u="none" strike="noStrike" cap="none" baseline="0">
                <a:solidFill>
                  <a:srgbClr val="000000"/>
                </a:solidFill>
                <a:latin typeface="Arial"/>
                <a:ea typeface="Arial"/>
                <a:cs typeface="Arial"/>
                <a:sym typeface="Arial"/>
              </a:rPr>
              <a: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121851" y="274637"/>
            <a:ext cx="8565000"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PROCEDURES:</a:t>
            </a:r>
          </a:p>
        </p:txBody>
      </p:sp>
      <p:sp>
        <p:nvSpPr>
          <p:cNvPr id="231" name="Shape 231"/>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232" name="Shape 232"/>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233" name="Shape 233"/>
          <p:cNvSpPr txBox="1">
            <a:spLocks noGrp="1"/>
          </p:cNvSpPr>
          <p:nvPr>
            <p:ph type="body" idx="1"/>
          </p:nvPr>
        </p:nvSpPr>
        <p:spPr>
          <a:xfrm>
            <a:off x="396826" y="1286041"/>
            <a:ext cx="8289899" cy="51866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All work should be completed in </a:t>
            </a:r>
            <a:r>
              <a:rPr lang="en-US" sz="2800" b="0" i="0" u="none" strike="noStrike" cap="none" baseline="0">
                <a:solidFill>
                  <a:srgbClr val="0000FF"/>
                </a:solidFill>
                <a:latin typeface="Arial"/>
                <a:ea typeface="Arial"/>
                <a:cs typeface="Arial"/>
                <a:sym typeface="Arial"/>
              </a:rPr>
              <a:t>BLUE</a:t>
            </a:r>
            <a:r>
              <a:rPr lang="en-US" sz="2800" b="0" i="0" u="none" strike="noStrike" cap="none" baseline="0">
                <a:solidFill>
                  <a:schemeClr val="accent2"/>
                </a:solidFill>
                <a:latin typeface="Arial"/>
                <a:ea typeface="Arial"/>
                <a:cs typeface="Arial"/>
                <a:sym typeface="Arial"/>
              </a:rPr>
              <a:t> </a:t>
            </a:r>
            <a:r>
              <a:rPr lang="en-US" sz="2800" b="0" i="0" u="none" strike="noStrike" cap="none" baseline="0">
                <a:solidFill>
                  <a:schemeClr val="dk1"/>
                </a:solidFill>
                <a:latin typeface="Arial"/>
                <a:ea typeface="Arial"/>
                <a:cs typeface="Arial"/>
                <a:sym typeface="Arial"/>
              </a:rPr>
              <a:t>or BLACK ink or pencil. </a:t>
            </a:r>
          </a:p>
          <a:p>
            <a:endParaRPr/>
          </a:p>
          <a:p>
            <a:pPr marL="0" marR="0" lvl="0" indent="0" algn="l" rtl="0">
              <a:lnSpc>
                <a:spcPct val="90000"/>
              </a:lnSpc>
              <a:spcBef>
                <a:spcPts val="580"/>
              </a:spcBef>
              <a:spcAft>
                <a:spcPts val="0"/>
              </a:spcAft>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Late work is a nuisance. Turn in your work on time. </a:t>
            </a:r>
          </a:p>
          <a:p>
            <a:pPr marL="0" marR="0" lvl="0" indent="0" algn="l" rtl="0">
              <a:lnSpc>
                <a:spcPct val="90000"/>
              </a:lnSpc>
              <a:spcBef>
                <a:spcPts val="580"/>
              </a:spcBef>
              <a:spcAft>
                <a:spcPts val="0"/>
              </a:spcAft>
              <a:buClr>
                <a:schemeClr val="accent1"/>
              </a:buClr>
              <a:buSzPct val="25000"/>
              <a:buFont typeface="Arial"/>
              <a:buNone/>
            </a:pPr>
            <a:r>
              <a:rPr lang="en-US" sz="2800" b="1" i="1" u="none" strike="noStrike" cap="none" baseline="0">
                <a:solidFill>
                  <a:schemeClr val="dk1"/>
                </a:solidFill>
                <a:latin typeface="Arial"/>
                <a:ea typeface="Arial"/>
                <a:cs typeface="Arial"/>
                <a:sym typeface="Arial"/>
              </a:rPr>
              <a:t>**Note: You will receive only up to 50% credit if you turn in an assignment one day late. However, if we go over the assignment’s answers in class, you may not turn it in. </a:t>
            </a:r>
          </a:p>
          <a:p>
            <a:endParaRPr/>
          </a:p>
          <a:p>
            <a:pPr marL="0" marR="0" lvl="0" indent="0" algn="l" rtl="0">
              <a:lnSpc>
                <a:spcPct val="90000"/>
              </a:lnSpc>
              <a:spcBef>
                <a:spcPts val="580"/>
              </a:spcBef>
              <a:spcAft>
                <a:spcPts val="0"/>
              </a:spcAft>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The exception to this is with your research papers, in which there will be a 10 point deduction per day in which it is late.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170376" y="274637"/>
            <a:ext cx="8516399"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MORE PROCEDURES:</a:t>
            </a:r>
          </a:p>
        </p:txBody>
      </p:sp>
      <p:sp>
        <p:nvSpPr>
          <p:cNvPr id="239" name="Shape 239"/>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240" name="Shape 240"/>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241" name="Shape 241"/>
          <p:cNvSpPr txBox="1">
            <a:spLocks noGrp="1"/>
          </p:cNvSpPr>
          <p:nvPr>
            <p:ph type="body" idx="1"/>
          </p:nvPr>
        </p:nvSpPr>
        <p:spPr>
          <a:xfrm>
            <a:off x="214228" y="1304166"/>
            <a:ext cx="8472599" cy="5429137"/>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85648"/>
              <a:buFont typeface="Georgia"/>
              <a:buChar char="•"/>
            </a:pPr>
            <a:r>
              <a:rPr lang="en-US" sz="3200" b="0" i="0" u="none" strike="noStrike" cap="none" baseline="0">
                <a:solidFill>
                  <a:schemeClr val="dk1"/>
                </a:solidFill>
                <a:latin typeface="Georgia"/>
                <a:ea typeface="Georgia"/>
                <a:cs typeface="Georgia"/>
                <a:sym typeface="Georgia"/>
              </a:rPr>
              <a:t>HOMEWORK needs to be turned in at the </a:t>
            </a:r>
            <a:r>
              <a:rPr lang="en-US" sz="3200" b="0" i="1" u="none" strike="noStrike" cap="none" baseline="0">
                <a:solidFill>
                  <a:schemeClr val="dk1"/>
                </a:solidFill>
                <a:latin typeface="Georgia"/>
                <a:ea typeface="Georgia"/>
                <a:cs typeface="Georgia"/>
                <a:sym typeface="Georgia"/>
              </a:rPr>
              <a:t>beginning </a:t>
            </a:r>
            <a:r>
              <a:rPr lang="en-US" sz="3200" b="0" i="0" u="none" strike="noStrike" cap="none" baseline="0">
                <a:solidFill>
                  <a:schemeClr val="dk1"/>
                </a:solidFill>
                <a:latin typeface="Georgia"/>
                <a:ea typeface="Georgia"/>
                <a:cs typeface="Georgia"/>
                <a:sym typeface="Georgia"/>
              </a:rPr>
              <a:t>of class.</a:t>
            </a:r>
          </a:p>
          <a:p>
            <a:endParaRPr/>
          </a:p>
          <a:p>
            <a:pPr marL="0" marR="0" lvl="0" indent="0" algn="l" rtl="0">
              <a:lnSpc>
                <a:spcPct val="90000"/>
              </a:lnSpc>
              <a:spcBef>
                <a:spcPts val="580"/>
              </a:spcBef>
              <a:spcAft>
                <a:spcPts val="0"/>
              </a:spcAft>
              <a:buClr>
                <a:schemeClr val="accent1"/>
              </a:buClr>
              <a:buSzPct val="85648"/>
              <a:buFont typeface="Georgia"/>
              <a:buChar char="•"/>
            </a:pPr>
            <a:r>
              <a:rPr lang="en-US" sz="3200" b="0" i="0" u="none" strike="noStrike" cap="none" baseline="0">
                <a:solidFill>
                  <a:schemeClr val="dk1"/>
                </a:solidFill>
                <a:latin typeface="Georgia"/>
                <a:ea typeface="Georgia"/>
                <a:cs typeface="Georgia"/>
                <a:sym typeface="Georgia"/>
              </a:rPr>
              <a:t>Trash needs to be thrown away at the beginning or end of class.</a:t>
            </a:r>
          </a:p>
          <a:p>
            <a:endParaRPr/>
          </a:p>
          <a:p>
            <a:pPr marL="0" marR="0" lvl="0" indent="0" algn="l" rtl="0">
              <a:lnSpc>
                <a:spcPct val="90000"/>
              </a:lnSpc>
              <a:spcBef>
                <a:spcPts val="580"/>
              </a:spcBef>
              <a:spcAft>
                <a:spcPts val="0"/>
              </a:spcAft>
              <a:buClr>
                <a:schemeClr val="accent1"/>
              </a:buClr>
              <a:buSzPct val="85648"/>
              <a:buFont typeface="Georgia"/>
              <a:buChar char="•"/>
            </a:pPr>
            <a:r>
              <a:rPr lang="en-US" sz="3200" b="0" i="0" u="none" strike="noStrike" cap="none" baseline="0">
                <a:solidFill>
                  <a:schemeClr val="dk1"/>
                </a:solidFill>
                <a:latin typeface="Georgia"/>
                <a:ea typeface="Georgia"/>
                <a:cs typeface="Georgia"/>
                <a:sym typeface="Georgia"/>
              </a:rPr>
              <a:t>If you have a cold, grab some tissue </a:t>
            </a:r>
            <a:r>
              <a:rPr lang="en-US" sz="3200" b="0" i="1" u="none" strike="noStrike" cap="none" baseline="0">
                <a:solidFill>
                  <a:schemeClr val="dk1"/>
                </a:solidFill>
                <a:latin typeface="Georgia"/>
                <a:ea typeface="Georgia"/>
                <a:cs typeface="Georgia"/>
                <a:sym typeface="Georgia"/>
              </a:rPr>
              <a:t>before </a:t>
            </a:r>
            <a:r>
              <a:rPr lang="en-US" sz="3200" b="0" i="0" u="none" strike="noStrike" cap="none" baseline="0">
                <a:solidFill>
                  <a:schemeClr val="dk1"/>
                </a:solidFill>
                <a:latin typeface="Georgia"/>
                <a:ea typeface="Georgia"/>
                <a:cs typeface="Georgia"/>
                <a:sym typeface="Georgia"/>
              </a:rPr>
              <a:t>class. </a:t>
            </a:r>
          </a:p>
          <a:p>
            <a:pPr marL="0" marR="0" lvl="0" indent="0" algn="l" rtl="0">
              <a:lnSpc>
                <a:spcPct val="90000"/>
              </a:lnSpc>
              <a:spcBef>
                <a:spcPts val="580"/>
              </a:spcBef>
              <a:spcAft>
                <a:spcPts val="0"/>
              </a:spcAft>
              <a:buClr>
                <a:schemeClr val="accent1"/>
              </a:buClr>
              <a:buSzPct val="85648"/>
              <a:buFont typeface="Georgia"/>
              <a:buChar char="•"/>
            </a:pPr>
            <a:r>
              <a:rPr lang="en-US" sz="3200" b="0" i="0" u="none" strike="noStrike" cap="none" baseline="0">
                <a:solidFill>
                  <a:schemeClr val="dk1"/>
                </a:solidFill>
                <a:latin typeface="Georgia"/>
                <a:ea typeface="Georgia"/>
                <a:cs typeface="Georgia"/>
                <a:sym typeface="Georgia"/>
              </a:rPr>
              <a:t>If you have an unsharpened pencil, think </a:t>
            </a:r>
            <a:r>
              <a:rPr lang="en-US" sz="3200" b="0" i="1" u="none" strike="noStrike" cap="none" baseline="0">
                <a:solidFill>
                  <a:schemeClr val="dk1"/>
                </a:solidFill>
                <a:latin typeface="Georgia"/>
                <a:ea typeface="Georgia"/>
                <a:cs typeface="Georgia"/>
                <a:sym typeface="Georgia"/>
              </a:rPr>
              <a:t>ahead</a:t>
            </a:r>
            <a:r>
              <a:rPr lang="en-US" sz="3200" b="0" i="0" u="none" strike="noStrike" cap="none" baseline="0">
                <a:solidFill>
                  <a:schemeClr val="dk1"/>
                </a:solidFill>
                <a:latin typeface="Georgia"/>
                <a:ea typeface="Georgia"/>
                <a:cs typeface="Georgia"/>
                <a:sym typeface="Georgia"/>
              </a:rPr>
              <a:t> and sharpen it before the bell rings.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154201" y="274637"/>
            <a:ext cx="8532598"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Tardiness is lame. Be responsible. </a:t>
            </a:r>
          </a:p>
        </p:txBody>
      </p:sp>
      <p:sp>
        <p:nvSpPr>
          <p:cNvPr id="249" name="Shape 249"/>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250" name="Shape 250"/>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251" name="Shape 251"/>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NOTE: IF YOU ARE NOT IN YOUR SEAT WHEN THE BELL RINGS, YOU ARE TARDY. </a:t>
            </a:r>
          </a:p>
          <a:p>
            <a:endParaRPr/>
          </a:p>
          <a:p>
            <a:pPr marL="0" marR="0" lvl="0" indent="0" algn="l" rtl="0">
              <a:lnSpc>
                <a:spcPct val="80000"/>
              </a:lnSpc>
              <a:spcBef>
                <a:spcPts val="580"/>
              </a:spcBef>
              <a:spcAft>
                <a:spcPts val="0"/>
              </a:spcAft>
              <a:buClr>
                <a:schemeClr val="dk1"/>
              </a:buClr>
              <a:buSzPct val="25000"/>
              <a:buFont typeface="Arial"/>
              <a:buNone/>
            </a:pPr>
            <a:r>
              <a:rPr lang="en-US" sz="3600" b="0" i="0" u="none" strike="noStrike" cap="none" baseline="0">
                <a:solidFill>
                  <a:schemeClr val="dk1"/>
                </a:solidFill>
                <a:latin typeface="Arial"/>
                <a:ea typeface="Arial"/>
                <a:cs typeface="Arial"/>
                <a:sym typeface="Arial"/>
              </a:rPr>
              <a:t>PERIOD. </a:t>
            </a:r>
          </a:p>
          <a:p>
            <a:endParaRPr/>
          </a:p>
          <a:p>
            <a:pPr marL="0" marR="0" lvl="0" indent="0" algn="l" rtl="0">
              <a:lnSpc>
                <a:spcPct val="80000"/>
              </a:lnSpc>
              <a:spcBef>
                <a:spcPts val="58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You MUST sign the tardy log if/when you are tardy, and I will abide by the school’s policies regarding tardiness. </a:t>
            </a:r>
          </a:p>
          <a:p>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138026" y="274637"/>
            <a:ext cx="8548800"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Absences: excused vs. unexcused</a:t>
            </a:r>
          </a:p>
        </p:txBody>
      </p:sp>
      <p:sp>
        <p:nvSpPr>
          <p:cNvPr id="257" name="Shape 257"/>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258" name="Shape 258"/>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259" name="Shape 259"/>
          <p:cNvSpPr txBox="1">
            <a:spLocks noGrp="1"/>
          </p:cNvSpPr>
          <p:nvPr>
            <p:ph type="body" idx="1"/>
          </p:nvPr>
        </p:nvSpPr>
        <p:spPr>
          <a:xfrm>
            <a:off x="142428" y="1447800"/>
            <a:ext cx="8544299" cy="4478108"/>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accent1"/>
              </a:buClr>
              <a:buSzPct val="85648"/>
              <a:buFont typeface="Arial"/>
              <a:buChar char="•"/>
            </a:pPr>
            <a:r>
              <a:rPr lang="en-US" sz="2800" b="0" i="0" u="none" strike="noStrike" cap="none" baseline="0">
                <a:solidFill>
                  <a:schemeClr val="dk1"/>
                </a:solidFill>
                <a:latin typeface="Arial"/>
                <a:ea typeface="Arial"/>
                <a:cs typeface="Arial"/>
                <a:sym typeface="Arial"/>
              </a:rPr>
              <a:t>Excused-What are excused absences?</a:t>
            </a:r>
          </a:p>
          <a:p>
            <a:endParaRPr/>
          </a:p>
          <a:p>
            <a:pPr marL="0" marR="0" lvl="0" indent="0" algn="l" rtl="0">
              <a:lnSpc>
                <a:spcPct val="80000"/>
              </a:lnSpc>
              <a:spcBef>
                <a:spcPts val="580"/>
              </a:spcBef>
              <a:spcAft>
                <a:spcPts val="0"/>
              </a:spcAft>
              <a:buClr>
                <a:schemeClr val="accent1"/>
              </a:buClr>
              <a:buSzPct val="85647"/>
              <a:buFont typeface="Arial"/>
              <a:buChar char="•"/>
            </a:pPr>
            <a:r>
              <a:rPr lang="en-US" sz="2800" b="0" i="0" u="none" strike="noStrike" cap="none" baseline="0">
                <a:solidFill>
                  <a:schemeClr val="dk1"/>
                </a:solidFill>
                <a:latin typeface="Arial"/>
                <a:ea typeface="Arial"/>
                <a:cs typeface="Arial"/>
                <a:sym typeface="Arial"/>
              </a:rPr>
              <a:t>If excused, you have FIVE days to make up the work.</a:t>
            </a:r>
          </a:p>
          <a:p>
            <a:pPr marL="0" marR="0" lvl="0" indent="0" algn="l" rtl="0">
              <a:lnSpc>
                <a:spcPct val="80000"/>
              </a:lnSpc>
              <a:spcBef>
                <a:spcPts val="580"/>
              </a:spcBef>
              <a:spcAft>
                <a:spcPts val="0"/>
              </a:spcAft>
              <a:buClr>
                <a:schemeClr val="accent1"/>
              </a:buClr>
              <a:buSzPct val="85647"/>
              <a:buFont typeface="Arial"/>
              <a:buChar char="•"/>
            </a:pPr>
            <a:r>
              <a:rPr lang="en-US" sz="2800" b="0" i="0" u="none" strike="noStrike" cap="none" baseline="0">
                <a:solidFill>
                  <a:schemeClr val="dk1"/>
                </a:solidFill>
                <a:latin typeface="Arial"/>
                <a:ea typeface="Arial"/>
                <a:cs typeface="Arial"/>
                <a:sym typeface="Arial"/>
              </a:rPr>
              <a:t>This takes place </a:t>
            </a:r>
            <a:r>
              <a:rPr lang="en-US" sz="2800">
                <a:latin typeface="Arial"/>
                <a:ea typeface="Arial"/>
                <a:cs typeface="Arial"/>
                <a:sym typeface="Arial"/>
              </a:rPr>
              <a:t>before</a:t>
            </a:r>
            <a:r>
              <a:rPr lang="en-US" sz="2800" b="0" i="0" u="none" strike="noStrike" cap="none" baseline="0">
                <a:solidFill>
                  <a:schemeClr val="dk1"/>
                </a:solidFill>
                <a:latin typeface="Arial"/>
                <a:ea typeface="Arial"/>
                <a:cs typeface="Arial"/>
                <a:sym typeface="Arial"/>
              </a:rPr>
              <a:t> school, not in class. </a:t>
            </a:r>
          </a:p>
          <a:p>
            <a:endParaRPr/>
          </a:p>
          <a:p>
            <a:pPr marL="0" marR="0" lvl="0" indent="0" algn="l" rtl="0">
              <a:lnSpc>
                <a:spcPct val="80000"/>
              </a:lnSpc>
              <a:spcBef>
                <a:spcPts val="580"/>
              </a:spcBef>
              <a:spcAft>
                <a:spcPts val="0"/>
              </a:spcAft>
              <a:buClr>
                <a:schemeClr val="accent1"/>
              </a:buClr>
              <a:buSzPct val="85648"/>
              <a:buFont typeface="Arial"/>
              <a:buChar char="•"/>
            </a:pPr>
            <a:r>
              <a:rPr lang="en-US" sz="2800" b="0" i="0" u="none" strike="noStrike" cap="none" baseline="0">
                <a:solidFill>
                  <a:schemeClr val="dk1"/>
                </a:solidFill>
                <a:latin typeface="Arial"/>
                <a:ea typeface="Arial"/>
                <a:cs typeface="Arial"/>
                <a:sym typeface="Arial"/>
              </a:rPr>
              <a:t>If you fail to bring an admission</a:t>
            </a:r>
            <a:r>
              <a:rPr lang="en-US" sz="2800">
                <a:latin typeface="Arial"/>
                <a:ea typeface="Arial"/>
                <a:cs typeface="Arial"/>
                <a:sym typeface="Arial"/>
              </a:rPr>
              <a:t> </a:t>
            </a:r>
            <a:r>
              <a:rPr lang="en-US" sz="2800" b="0" i="0" u="none" strike="noStrike" cap="none" baseline="0">
                <a:solidFill>
                  <a:schemeClr val="dk1"/>
                </a:solidFill>
                <a:latin typeface="Arial"/>
                <a:ea typeface="Arial"/>
                <a:cs typeface="Arial"/>
                <a:sym typeface="Arial"/>
              </a:rPr>
              <a:t>slip within THREE days or fail to make up the work in the designated FIVE days, you will receive a zero (0).  </a:t>
            </a:r>
          </a:p>
          <a:p>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304800" algn="l" rtl="0">
              <a:lnSpc>
                <a:spcPct val="100000"/>
              </a:lnSpc>
              <a:spcBef>
                <a:spcPts val="0"/>
              </a:spcBef>
              <a:spcAft>
                <a:spcPts val="0"/>
              </a:spcAft>
              <a:buClr>
                <a:schemeClr val="dk2"/>
              </a:buClr>
              <a:buSzPct val="25000"/>
              <a:buFont typeface="Georgia"/>
              <a:buNone/>
            </a:pPr>
            <a:r>
              <a:rPr lang="en-US" sz="4000" b="0" i="0" u="none" strike="noStrike" cap="none" baseline="0">
                <a:solidFill>
                  <a:schemeClr val="dk2"/>
                </a:solidFill>
                <a:latin typeface="Georgia"/>
                <a:ea typeface="Georgia"/>
                <a:cs typeface="Georgia"/>
                <a:sym typeface="Georgia"/>
              </a:rPr>
              <a:t>Unexcused absences. . .</a:t>
            </a:r>
          </a:p>
        </p:txBody>
      </p:sp>
      <p:sp>
        <p:nvSpPr>
          <p:cNvPr id="265" name="Shape 265"/>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266" name="Shape 266"/>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267" name="Shape 267"/>
          <p:cNvSpPr txBox="1">
            <a:spLocks noGrp="1"/>
          </p:cNvSpPr>
          <p:nvPr>
            <p:ph type="body" idx="1"/>
          </p:nvPr>
        </p:nvSpPr>
        <p:spPr>
          <a:xfrm>
            <a:off x="263713" y="1447800"/>
            <a:ext cx="8346899" cy="4572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What is an unexcused absence?</a:t>
            </a:r>
          </a:p>
          <a:p>
            <a:pPr marL="0" marR="0" lvl="0" indent="0" algn="l" rtl="0">
              <a:lnSpc>
                <a:spcPct val="100000"/>
              </a:lnSpc>
              <a:spcBef>
                <a:spcPts val="58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You do not get to make up the work, and the work you miss counts as a zero (0) in the gradebook. </a:t>
            </a:r>
          </a:p>
          <a:p>
            <a:pPr marL="0" marR="0" lvl="0" indent="0" algn="l" rtl="0">
              <a:lnSpc>
                <a:spcPct val="100000"/>
              </a:lnSpc>
              <a:spcBef>
                <a:spcPts val="58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Don’t skip school! Only miss when it’s absolutely necessary, because your grade:attendance depends on it!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subTitle" idx="1"/>
          </p:nvPr>
        </p:nvSpPr>
        <p:spPr>
          <a:xfrm>
            <a:off x="1371600" y="3657600"/>
            <a:ext cx="6400799" cy="1092566"/>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accent1"/>
              </a:buClr>
              <a:buSzPct val="25000"/>
              <a:buFont typeface="Arial"/>
              <a:buNone/>
            </a:pPr>
            <a:r>
              <a:rPr lang="en-US" sz="3000" i="0">
                <a:solidFill>
                  <a:srgbClr val="000000"/>
                </a:solidFill>
                <a:latin typeface="Arial"/>
                <a:ea typeface="Arial"/>
                <a:cs typeface="Arial"/>
                <a:sym typeface="Arial"/>
              </a:rPr>
              <a:t>Ms.</a:t>
            </a:r>
            <a:r>
              <a:rPr lang="en-US" sz="3000" i="0" u="none" strike="noStrike" cap="none" baseline="0">
                <a:solidFill>
                  <a:srgbClr val="000000"/>
                </a:solidFill>
                <a:latin typeface="Arial"/>
                <a:ea typeface="Arial"/>
                <a:cs typeface="Arial"/>
                <a:sym typeface="Arial"/>
              </a:rPr>
              <a:t> Server</a:t>
            </a:r>
          </a:p>
          <a:p>
            <a:pPr marL="0" marR="0" lvl="0" indent="0" algn="ctr" rtl="0">
              <a:lnSpc>
                <a:spcPct val="100000"/>
              </a:lnSpc>
              <a:spcBef>
                <a:spcPts val="580"/>
              </a:spcBef>
              <a:spcAft>
                <a:spcPts val="0"/>
              </a:spcAft>
              <a:buClr>
                <a:schemeClr val="accent1"/>
              </a:buClr>
              <a:buSzPct val="25000"/>
              <a:buFont typeface="Arial"/>
              <a:buNone/>
            </a:pPr>
            <a:r>
              <a:rPr lang="en-US" sz="3000" i="0">
                <a:solidFill>
                  <a:srgbClr val="000000"/>
                </a:solidFill>
                <a:latin typeface="Arial"/>
                <a:ea typeface="Arial"/>
                <a:cs typeface="Arial"/>
                <a:sym typeface="Arial"/>
              </a:rPr>
              <a:t>Spring </a:t>
            </a:r>
            <a:r>
              <a:rPr lang="en-US" sz="3000" i="0" u="none" strike="noStrike" cap="none" baseline="0">
                <a:solidFill>
                  <a:srgbClr val="000000"/>
                </a:solidFill>
                <a:latin typeface="Arial"/>
                <a:ea typeface="Arial"/>
                <a:cs typeface="Arial"/>
                <a:sym typeface="Arial"/>
              </a:rPr>
              <a:t>201</a:t>
            </a:r>
            <a:r>
              <a:rPr lang="en-US" sz="3000" i="0">
                <a:solidFill>
                  <a:srgbClr val="000000"/>
                </a:solidFill>
                <a:latin typeface="Arial"/>
                <a:ea typeface="Arial"/>
                <a:cs typeface="Arial"/>
                <a:sym typeface="Arial"/>
              </a:rPr>
              <a:t>4</a:t>
            </a:r>
          </a:p>
        </p:txBody>
      </p:sp>
      <p:sp>
        <p:nvSpPr>
          <p:cNvPr id="127" name="Shape 127"/>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128" name="Shape 128"/>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129" name="Shape 129"/>
          <p:cNvSpPr txBox="1">
            <a:spLocks noGrp="1"/>
          </p:cNvSpPr>
          <p:nvPr>
            <p:ph type="ctrTitle"/>
          </p:nvPr>
        </p:nvSpPr>
        <p:spPr>
          <a:xfrm>
            <a:off x="457200" y="1556763"/>
            <a:ext cx="8229600" cy="1369569"/>
          </a:xfrm>
          <a:prstGeom prst="rect">
            <a:avLst/>
          </a:prstGeom>
          <a:noFill/>
          <a:ln>
            <a:noFill/>
          </a:ln>
        </p:spPr>
        <p:txBody>
          <a:bodyPr lIns="91425" tIns="45700" rIns="91425" bIns="91425" anchor="ctr" anchorCtr="0">
            <a:noAutofit/>
          </a:bodyPr>
          <a:lstStyle/>
          <a:p>
            <a:pPr marL="0" marR="0" lvl="0" indent="0" algn="ctr" rtl="0">
              <a:lnSpc>
                <a:spcPct val="100000"/>
              </a:lnSpc>
              <a:spcBef>
                <a:spcPts val="0"/>
              </a:spcBef>
              <a:spcAft>
                <a:spcPts val="0"/>
              </a:spcAft>
              <a:buClr>
                <a:srgbClr val="FFFFFF"/>
              </a:buClr>
              <a:buSzPct val="25000"/>
              <a:buFont typeface="Arial"/>
              <a:buNone/>
            </a:pPr>
            <a:r>
              <a:rPr lang="en-US" sz="4000" b="0" i="0" u="none" strike="noStrike" cap="none" baseline="0">
                <a:solidFill>
                  <a:srgbClr val="FFFFFF"/>
                </a:solidFill>
                <a:latin typeface="Arial"/>
                <a:ea typeface="Arial"/>
                <a:cs typeface="Arial"/>
                <a:sym typeface="Arial"/>
              </a:rPr>
              <a:t>Welcome to American Literature &amp; Composition </a:t>
            </a:r>
            <a:r>
              <a:rPr lang="en-US" sz="4000">
                <a:solidFill>
                  <a:srgbClr val="FFFFFF"/>
                </a:solidFill>
                <a:latin typeface="Arial"/>
                <a:ea typeface="Arial"/>
                <a:cs typeface="Arial"/>
                <a:sym typeface="Arial"/>
              </a:rPr>
              <a:t>B</a:t>
            </a:r>
            <a:r>
              <a:rPr lang="en-US" sz="4000" b="0" i="0" u="none" strike="noStrike" cap="none" baseline="0">
                <a:solidFill>
                  <a:srgbClr val="FFFFFF"/>
                </a:solidFill>
                <a:latin typeface="Arial"/>
                <a:ea typeface="Arial"/>
                <a:cs typeface="Arial"/>
                <a:sym typeface="Arial"/>
              </a:rPr>
              <a:t>! </a:t>
            </a:r>
          </a:p>
        </p:txBody>
      </p:sp>
      <p:sp>
        <p:nvSpPr>
          <p:cNvPr id="130" name="Shape 130"/>
          <p:cNvSpPr txBox="1">
            <a:spLocks noGrp="1"/>
          </p:cNvSpPr>
          <p:nvPr>
            <p:ph type="sldNum" idx="12"/>
          </p:nvPr>
        </p:nvSpPr>
        <p:spPr>
          <a:xfrm>
            <a:off x="146050" y="6210300"/>
            <a:ext cx="457200" cy="457200"/>
          </a:xfrm>
          <a:prstGeom prst="rect">
            <a:avLst/>
          </a:prstGeom>
          <a:solidFill>
            <a:schemeClr val="accent1"/>
          </a:solidFill>
          <a:ln>
            <a:noFill/>
          </a:ln>
        </p:spPr>
        <p:txBody>
          <a:bodyPr lIns="0" tIns="0" rIns="0" bIns="0" anchor="ctr" anchorCtr="1">
            <a:noAutofit/>
          </a:bodyPr>
          <a:lstStyle/>
          <a:p>
            <a:pPr marL="0" marR="0" lvl="0" indent="0" algn="l" rtl="0">
              <a:lnSpc>
                <a:spcPct val="100000"/>
              </a:lnSpc>
              <a:spcBef>
                <a:spcPts val="0"/>
              </a:spcBef>
              <a:spcAft>
                <a:spcPts val="0"/>
              </a:spcAft>
              <a:buClr>
                <a:srgbClr val="000000"/>
              </a:buClr>
              <a:buSzPct val="25000"/>
              <a:buFont typeface="Arial"/>
              <a:buNone/>
            </a:pPr>
            <a:r>
              <a:rPr lang="en-US" sz="1400" b="0" i="0" u="none" strike="noStrike" cap="none" baseline="0">
                <a:solidFill>
                  <a:srgbClr val="000000"/>
                </a:solidFill>
                <a:latin typeface="Arial"/>
                <a:ea typeface="Arial"/>
                <a:cs typeface="Arial"/>
                <a:sym typeface="Arial"/>
              </a:rPr>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121851" y="725175"/>
            <a:ext cx="8565000" cy="692462"/>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US" sz="3600" b="0" i="0" u="none" strike="noStrike" cap="none" baseline="0">
                <a:solidFill>
                  <a:schemeClr val="dk2"/>
                </a:solidFill>
                <a:latin typeface="Georgia"/>
                <a:ea typeface="Georgia"/>
                <a:cs typeface="Georgia"/>
                <a:sym typeface="Georgia"/>
              </a:rPr>
              <a:t>You’re not in middle school anymore. . </a:t>
            </a:r>
            <a:r>
              <a:rPr lang="en-US" sz="3600" b="0" i="0" u="none" strike="noStrike" cap="none" baseline="0">
                <a:solidFill>
                  <a:schemeClr val="dk2"/>
                </a:solidFill>
                <a:latin typeface="Arial"/>
                <a:ea typeface="Arial"/>
                <a:cs typeface="Arial"/>
                <a:sym typeface="Arial"/>
              </a:rPr>
              <a:t>. </a:t>
            </a:r>
          </a:p>
        </p:txBody>
      </p:sp>
      <p:sp>
        <p:nvSpPr>
          <p:cNvPr id="273" name="Shape 273"/>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274" name="Shape 274"/>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275" name="Shape 275"/>
          <p:cNvSpPr txBox="1">
            <a:spLocks noGrp="1"/>
          </p:cNvSpPr>
          <p:nvPr>
            <p:ph type="body" idx="1"/>
          </p:nvPr>
        </p:nvSpPr>
        <p:spPr>
          <a:xfrm>
            <a:off x="685800" y="1905000"/>
            <a:ext cx="7772400" cy="260067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85227"/>
              <a:buFont typeface="Georgia"/>
              <a:buChar char="•"/>
            </a:pPr>
            <a:r>
              <a:rPr lang="en-US" sz="4400" b="0" i="0" u="none" strike="noStrike" cap="none" baseline="0">
                <a:solidFill>
                  <a:schemeClr val="dk1"/>
                </a:solidFill>
                <a:latin typeface="Georgia"/>
                <a:ea typeface="Georgia"/>
                <a:cs typeface="Georgia"/>
                <a:sym typeface="Georgia"/>
              </a:rPr>
              <a:t>Whose responsibility is it to make arrangements for any make up tests or work? </a:t>
            </a:r>
          </a:p>
          <a:p>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170376" y="274637"/>
            <a:ext cx="8516399"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*Note:</a:t>
            </a:r>
          </a:p>
        </p:txBody>
      </p:sp>
      <p:sp>
        <p:nvSpPr>
          <p:cNvPr id="281" name="Shape 281"/>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282" name="Shape 282"/>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283" name="Shape 283"/>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85937"/>
              <a:buFont typeface="Arial"/>
              <a:buChar char="•"/>
            </a:pPr>
            <a:r>
              <a:rPr lang="en-US" sz="3200" b="0" i="0" u="none" strike="noStrike" cap="none" baseline="0">
                <a:solidFill>
                  <a:schemeClr val="dk1"/>
                </a:solidFill>
                <a:latin typeface="Arial"/>
                <a:ea typeface="Arial"/>
                <a:cs typeface="Arial"/>
                <a:sym typeface="Arial"/>
              </a:rPr>
              <a:t>If you are absent from class due to a sports-related activity, your assignments will be due the next day you return to class. If you miss a test due to a sports-related activity or to an excused absence and knew about the test prior to your absence, you will be required to make the test up the following day you return to school unless you have made prior arrangements with me.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186551" y="274637"/>
            <a:ext cx="8500200"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The ball is in your court!</a:t>
            </a:r>
          </a:p>
        </p:txBody>
      </p:sp>
      <p:sp>
        <p:nvSpPr>
          <p:cNvPr id="289" name="Shape 289"/>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290" name="Shape 290"/>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291" name="Shape 291"/>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Again, all make-up work is YOUR responsibility!</a:t>
            </a:r>
          </a:p>
          <a:p>
            <a:endParaRPr/>
          </a:p>
          <a:p>
            <a:pPr marL="0" marR="0" lvl="0" indent="0" algn="l" rtl="0">
              <a:lnSpc>
                <a:spcPct val="100000"/>
              </a:lnSpc>
              <a:spcBef>
                <a:spcPts val="58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I will not remember between 1</a:t>
            </a:r>
            <a:r>
              <a:rPr lang="en-US" sz="3600">
                <a:latin typeface="Arial"/>
                <a:ea typeface="Arial"/>
                <a:cs typeface="Arial"/>
                <a:sym typeface="Arial"/>
              </a:rPr>
              <a:t>00 </a:t>
            </a:r>
            <a:r>
              <a:rPr lang="en-US" sz="3600" b="0" i="0" u="none" strike="noStrike" cap="none" baseline="0">
                <a:solidFill>
                  <a:schemeClr val="dk1"/>
                </a:solidFill>
                <a:latin typeface="Arial"/>
                <a:ea typeface="Arial"/>
                <a:cs typeface="Arial"/>
                <a:sym typeface="Arial"/>
              </a:rPr>
              <a:t>kids who missed what day, and your grade and success depends on it!</a:t>
            </a:r>
          </a:p>
          <a:p>
            <a:endParaRPr/>
          </a:p>
          <a:p>
            <a:pPr marL="0" marR="0" lvl="0" indent="0" algn="l" rtl="0">
              <a:lnSpc>
                <a:spcPct val="100000"/>
              </a:lnSpc>
              <a:spcBef>
                <a:spcPts val="58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Practice ownership!</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218901" y="274637"/>
            <a:ext cx="8467798"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Field trip?</a:t>
            </a:r>
          </a:p>
        </p:txBody>
      </p:sp>
      <p:sp>
        <p:nvSpPr>
          <p:cNvPr id="297" name="Shape 297"/>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298" name="Shape 298"/>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299" name="Shape 299"/>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If you are absent due to a fieldtrip, the assignment(s) will still be due by the assigned deadline. There will be no exceptions. However, you may turn in your work the day before your trip. </a:t>
            </a:r>
          </a:p>
          <a:p>
            <a:pPr marL="0" marR="0" lvl="0" indent="0" algn="l" rtl="0">
              <a:lnSpc>
                <a:spcPct val="100000"/>
              </a:lnSpc>
              <a:spcBef>
                <a:spcPts val="58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Plan ahead! This is YOUR responsibility!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Shape 304"/>
          <p:cNvSpPr txBox="1">
            <a:spLocks noGrp="1"/>
          </p:cNvSpPr>
          <p:nvPr>
            <p:ph type="title"/>
          </p:nvPr>
        </p:nvSpPr>
        <p:spPr>
          <a:xfrm>
            <a:off x="138026" y="274637"/>
            <a:ext cx="8548800"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Now for good ol’ class rules:</a:t>
            </a:r>
          </a:p>
        </p:txBody>
      </p:sp>
      <p:sp>
        <p:nvSpPr>
          <p:cNvPr id="305" name="Shape 305"/>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306" name="Shape 306"/>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307" name="Shape 307"/>
          <p:cNvSpPr txBox="1">
            <a:spLocks noGrp="1"/>
          </p:cNvSpPr>
          <p:nvPr>
            <p:ph type="body" idx="1"/>
          </p:nvPr>
        </p:nvSpPr>
        <p:spPr>
          <a:xfrm>
            <a:off x="236964" y="1379980"/>
            <a:ext cx="8221200" cy="5266017"/>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85937"/>
              <a:buFont typeface="Arial"/>
              <a:buChar char="•"/>
            </a:pPr>
            <a:r>
              <a:rPr lang="en-US" sz="3200" b="0" i="0" u="none" strike="noStrike" cap="none" baseline="0">
                <a:solidFill>
                  <a:schemeClr val="dk1"/>
                </a:solidFill>
                <a:latin typeface="Arial"/>
                <a:ea typeface="Arial"/>
                <a:cs typeface="Arial"/>
                <a:sym typeface="Arial"/>
              </a:rPr>
              <a:t>Be on time.</a:t>
            </a:r>
          </a:p>
          <a:p>
            <a:pPr marL="0" marR="0" lvl="0" indent="0" algn="l" rtl="0">
              <a:lnSpc>
                <a:spcPct val="90000"/>
              </a:lnSpc>
              <a:spcBef>
                <a:spcPts val="580"/>
              </a:spcBef>
              <a:spcAft>
                <a:spcPts val="0"/>
              </a:spcAft>
              <a:buClr>
                <a:schemeClr val="accent1"/>
              </a:buClr>
              <a:buSzPct val="85937"/>
              <a:buFont typeface="Arial"/>
              <a:buChar char="•"/>
            </a:pPr>
            <a:r>
              <a:rPr lang="en-US" sz="3200" b="0" i="0" u="none" strike="noStrike" cap="none" baseline="0">
                <a:solidFill>
                  <a:schemeClr val="dk1"/>
                </a:solidFill>
                <a:latin typeface="Arial"/>
                <a:ea typeface="Arial"/>
                <a:cs typeface="Arial"/>
                <a:sym typeface="Arial"/>
              </a:rPr>
              <a:t>Stay seated the entire period unless directed to do otherwise.</a:t>
            </a:r>
          </a:p>
          <a:p>
            <a:pPr marL="0" marR="0" lvl="0" indent="0" algn="l" rtl="0">
              <a:lnSpc>
                <a:spcPct val="90000"/>
              </a:lnSpc>
              <a:spcBef>
                <a:spcPts val="580"/>
              </a:spcBef>
              <a:spcAft>
                <a:spcPts val="0"/>
              </a:spcAft>
              <a:buClr>
                <a:schemeClr val="accent1"/>
              </a:buClr>
              <a:buSzPct val="85937"/>
              <a:buFont typeface="Arial"/>
              <a:buChar char="•"/>
            </a:pPr>
            <a:r>
              <a:rPr lang="en-US" sz="3200" b="0" i="0" u="none" strike="noStrike" cap="none" baseline="0">
                <a:solidFill>
                  <a:schemeClr val="dk1"/>
                </a:solidFill>
                <a:latin typeface="Arial"/>
                <a:ea typeface="Arial"/>
                <a:cs typeface="Arial"/>
                <a:sym typeface="Arial"/>
              </a:rPr>
              <a:t>You will be allowed </a:t>
            </a:r>
            <a:r>
              <a:rPr lang="en-US" sz="3200" b="0" i="1" u="none" strike="noStrike" cap="none" baseline="0">
                <a:solidFill>
                  <a:schemeClr val="dk1"/>
                </a:solidFill>
                <a:latin typeface="Arial"/>
                <a:ea typeface="Arial"/>
                <a:cs typeface="Arial"/>
                <a:sym typeface="Arial"/>
              </a:rPr>
              <a:t>two</a:t>
            </a:r>
            <a:r>
              <a:rPr lang="en-US" sz="3200" b="0" i="0" u="none" strike="noStrike" cap="none" baseline="0">
                <a:solidFill>
                  <a:schemeClr val="dk1"/>
                </a:solidFill>
                <a:latin typeface="Arial"/>
                <a:ea typeface="Arial"/>
                <a:cs typeface="Arial"/>
                <a:sym typeface="Arial"/>
              </a:rPr>
              <a:t> emergency hall passes per semester. [If you have a medical problem, you </a:t>
            </a:r>
            <a:r>
              <a:rPr lang="en-US" sz="3200" b="0" i="1" u="none" strike="noStrike" cap="none" baseline="0">
                <a:solidFill>
                  <a:schemeClr val="dk1"/>
                </a:solidFill>
                <a:latin typeface="Arial"/>
                <a:ea typeface="Arial"/>
                <a:cs typeface="Arial"/>
                <a:sym typeface="Arial"/>
              </a:rPr>
              <a:t>must </a:t>
            </a:r>
            <a:r>
              <a:rPr lang="en-US" sz="3200" b="0" i="0" u="none" strike="noStrike" cap="none" baseline="0">
                <a:solidFill>
                  <a:schemeClr val="dk1"/>
                </a:solidFill>
                <a:latin typeface="Arial"/>
                <a:ea typeface="Arial"/>
                <a:cs typeface="Arial"/>
                <a:sym typeface="Arial"/>
              </a:rPr>
              <a:t>have a documented note stating the issue and how I can best accommodate you.]</a:t>
            </a:r>
          </a:p>
          <a:p>
            <a:pPr marL="0" marR="0" lvl="0" indent="0" algn="l" rtl="0">
              <a:lnSpc>
                <a:spcPct val="90000"/>
              </a:lnSpc>
              <a:spcBef>
                <a:spcPts val="580"/>
              </a:spcBef>
              <a:spcAft>
                <a:spcPts val="0"/>
              </a:spcAft>
              <a:buClr>
                <a:schemeClr val="accent1"/>
              </a:buClr>
              <a:buSzPct val="85937"/>
              <a:buFont typeface="Arial"/>
              <a:buChar char="•"/>
            </a:pPr>
            <a:r>
              <a:rPr lang="en-US" sz="3200" b="0" i="0" u="none" strike="noStrike" cap="none" baseline="0">
                <a:solidFill>
                  <a:schemeClr val="dk1"/>
                </a:solidFill>
                <a:latin typeface="Arial"/>
                <a:ea typeface="Arial"/>
                <a:cs typeface="Arial"/>
                <a:sym typeface="Arial"/>
              </a:rPr>
              <a:t> Be prepared. </a:t>
            </a:r>
          </a:p>
          <a:p>
            <a:endParaRPr/>
          </a:p>
          <a:p>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138026" y="274637"/>
            <a:ext cx="8548800"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Pet Peeves</a:t>
            </a:r>
          </a:p>
        </p:txBody>
      </p:sp>
      <p:sp>
        <p:nvSpPr>
          <p:cNvPr id="313" name="Shape 313"/>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314" name="Shape 314"/>
          <p:cNvSpPr txBox="1">
            <a:spLocks noGrp="1"/>
          </p:cNvSpPr>
          <p:nvPr>
            <p:ph type="body" idx="1"/>
          </p:nvPr>
        </p:nvSpPr>
        <p:spPr>
          <a:xfrm>
            <a:off x="214228" y="1447800"/>
            <a:ext cx="8472599" cy="5146498"/>
          </a:xfrm>
          <a:prstGeom prst="rect">
            <a:avLst/>
          </a:prstGeom>
          <a:noFill/>
          <a:ln>
            <a:noFill/>
          </a:ln>
        </p:spPr>
        <p:txBody>
          <a:bodyPr lIns="91425" tIns="45700" rIns="91425" bIns="45700" anchor="t" anchorCtr="0">
            <a:noAutofit/>
          </a:bodyPr>
          <a:lstStyle/>
          <a:p>
            <a:pPr marL="0" marR="0" lvl="0" indent="11641" algn="l" rtl="0">
              <a:lnSpc>
                <a:spcPct val="90000"/>
              </a:lnSpc>
              <a:spcBef>
                <a:spcPts val="0"/>
              </a:spcBef>
              <a:spcAft>
                <a:spcPts val="0"/>
              </a:spcAft>
              <a:buClr>
                <a:schemeClr val="accent1"/>
              </a:buClr>
              <a:buSzPct val="100000"/>
              <a:buFont typeface="Arial"/>
              <a:buChar char="•"/>
            </a:pPr>
            <a:r>
              <a:rPr lang="en-US" sz="2400" b="0" i="0" u="none" strike="noStrike" cap="none" baseline="0">
                <a:solidFill>
                  <a:schemeClr val="dk1"/>
                </a:solidFill>
                <a:latin typeface="Arial"/>
                <a:ea typeface="Arial"/>
                <a:cs typeface="Arial"/>
                <a:sym typeface="Arial"/>
              </a:rPr>
              <a:t>Keep your negative thoughts to yourself. You bring down </a:t>
            </a:r>
            <a:r>
              <a:rPr lang="en-US" sz="2400" b="0" i="1" u="none" strike="noStrike" cap="none" baseline="0">
                <a:solidFill>
                  <a:schemeClr val="dk1"/>
                </a:solidFill>
                <a:latin typeface="Arial"/>
                <a:ea typeface="Arial"/>
                <a:cs typeface="Arial"/>
                <a:sym typeface="Arial"/>
              </a:rPr>
              <a:t>everyone </a:t>
            </a:r>
            <a:r>
              <a:rPr lang="en-US" sz="2400" b="0" i="0" u="none" strike="noStrike" cap="none" baseline="0">
                <a:solidFill>
                  <a:schemeClr val="dk1"/>
                </a:solidFill>
                <a:latin typeface="Arial"/>
                <a:ea typeface="Arial"/>
                <a:cs typeface="Arial"/>
                <a:sym typeface="Arial"/>
              </a:rPr>
              <a:t>if and when you complain. </a:t>
            </a:r>
          </a:p>
          <a:p>
            <a:pPr marL="0" marR="0" lvl="0" indent="11641" algn="l" rtl="0">
              <a:lnSpc>
                <a:spcPct val="90000"/>
              </a:lnSpc>
              <a:spcBef>
                <a:spcPts val="580"/>
              </a:spcBef>
              <a:spcAft>
                <a:spcPts val="0"/>
              </a:spcAft>
              <a:buClr>
                <a:schemeClr val="accent1"/>
              </a:buClr>
              <a:buSzPct val="100000"/>
              <a:buFont typeface="Arial"/>
              <a:buChar char="•"/>
            </a:pPr>
            <a:r>
              <a:rPr lang="en-US" sz="2400" b="0" i="0" u="none" strike="noStrike" cap="none" baseline="0">
                <a:solidFill>
                  <a:schemeClr val="dk1"/>
                </a:solidFill>
                <a:latin typeface="Arial"/>
                <a:ea typeface="Arial"/>
                <a:cs typeface="Arial"/>
                <a:sym typeface="Arial"/>
              </a:rPr>
              <a:t>You forgot it? You bought it. Failure to bring a writing utensil will cost you a dollar—yes, a whole dollar </a:t>
            </a:r>
            <a:r>
              <a:rPr lang="en-US" sz="2400" b="0" i="1" u="none" strike="noStrike" cap="none" baseline="0">
                <a:solidFill>
                  <a:schemeClr val="dk1"/>
                </a:solidFill>
                <a:latin typeface="Arial"/>
                <a:ea typeface="Arial"/>
                <a:cs typeface="Arial"/>
                <a:sym typeface="Arial"/>
              </a:rPr>
              <a:t>or</a:t>
            </a:r>
            <a:r>
              <a:rPr lang="en-US" sz="2400" b="0" i="0" u="none" strike="noStrike" cap="none" baseline="0">
                <a:solidFill>
                  <a:schemeClr val="dk1"/>
                </a:solidFill>
                <a:latin typeface="Arial"/>
                <a:ea typeface="Arial"/>
                <a:cs typeface="Arial"/>
                <a:sym typeface="Arial"/>
              </a:rPr>
              <a:t> a teacher detention. </a:t>
            </a:r>
          </a:p>
          <a:p>
            <a:pPr marL="0" marR="0" lvl="0" indent="11641" algn="l" rtl="0">
              <a:lnSpc>
                <a:spcPct val="90000"/>
              </a:lnSpc>
              <a:spcBef>
                <a:spcPts val="580"/>
              </a:spcBef>
              <a:spcAft>
                <a:spcPts val="0"/>
              </a:spcAft>
              <a:buClr>
                <a:schemeClr val="accent1"/>
              </a:buClr>
              <a:buSzPct val="100000"/>
              <a:buFont typeface="Georgia"/>
              <a:buChar char="•"/>
            </a:pPr>
            <a:r>
              <a:rPr lang="en-US" sz="2400" b="0" i="0" u="none" strike="noStrike" cap="none" baseline="0">
                <a:solidFill>
                  <a:schemeClr val="dk1"/>
                </a:solidFill>
                <a:latin typeface="Georgia"/>
                <a:ea typeface="Georgia"/>
                <a:cs typeface="Georgia"/>
                <a:sym typeface="Georgia"/>
              </a:rPr>
              <a:t> tardiness </a:t>
            </a:r>
          </a:p>
          <a:p>
            <a:endParaRPr/>
          </a:p>
          <a:p>
            <a:pPr marL="0" marR="0" lvl="0" indent="11641" algn="l" rtl="0">
              <a:lnSpc>
                <a:spcPct val="90000"/>
              </a:lnSpc>
              <a:spcBef>
                <a:spcPts val="580"/>
              </a:spcBef>
              <a:spcAft>
                <a:spcPts val="0"/>
              </a:spcAft>
              <a:buClr>
                <a:schemeClr val="accent1"/>
              </a:buClr>
              <a:buSzPct val="100000"/>
              <a:buFont typeface="Arial"/>
              <a:buChar char="•"/>
            </a:pPr>
            <a:r>
              <a:rPr lang="en-US" sz="2400" b="0" i="0" u="none" strike="noStrike" cap="none" baseline="0">
                <a:solidFill>
                  <a:schemeClr val="dk1"/>
                </a:solidFill>
                <a:latin typeface="Arial"/>
                <a:ea typeface="Arial"/>
                <a:cs typeface="Arial"/>
                <a:sym typeface="Arial"/>
              </a:rPr>
              <a:t>My property is exactly that—mine. </a:t>
            </a:r>
          </a:p>
          <a:p>
            <a:endParaRPr/>
          </a:p>
          <a:p>
            <a:pPr marL="0" marR="0" lvl="0" indent="11641" algn="l" rtl="0">
              <a:lnSpc>
                <a:spcPct val="90000"/>
              </a:lnSpc>
              <a:spcBef>
                <a:spcPts val="580"/>
              </a:spcBef>
              <a:spcAft>
                <a:spcPts val="0"/>
              </a:spcAft>
              <a:buClr>
                <a:schemeClr val="accent1"/>
              </a:buClr>
              <a:buSzPct val="100000"/>
              <a:buFont typeface="Arial"/>
              <a:buChar char="•"/>
            </a:pPr>
            <a:r>
              <a:rPr lang="en-US" sz="2400" b="0" i="0" u="none" strike="noStrike" cap="none" baseline="0">
                <a:solidFill>
                  <a:schemeClr val="dk1"/>
                </a:solidFill>
                <a:latin typeface="Arial"/>
                <a:ea typeface="Arial"/>
                <a:cs typeface="Arial"/>
                <a:sym typeface="Arial"/>
              </a:rPr>
              <a:t>Refrain from talking over one another; everyone has a worthy voice and opinion to share.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3600">
                <a:latin typeface="Arial"/>
                <a:ea typeface="Arial"/>
                <a:cs typeface="Arial"/>
                <a:sym typeface="Arial"/>
              </a:rPr>
              <a:t>No</a:t>
            </a:r>
            <a:r>
              <a:rPr lang="en-US" sz="3600" b="0" i="0" u="none" strike="noStrike" cap="none" baseline="0">
                <a:solidFill>
                  <a:schemeClr val="dk2"/>
                </a:solidFill>
                <a:latin typeface="Arial"/>
                <a:ea typeface="Arial"/>
                <a:cs typeface="Arial"/>
                <a:sym typeface="Arial"/>
              </a:rPr>
              <a:t>:</a:t>
            </a:r>
          </a:p>
        </p:txBody>
      </p:sp>
      <p:sp>
        <p:nvSpPr>
          <p:cNvPr id="320" name="Shape 320"/>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321" name="Shape 321"/>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322" name="Shape 322"/>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lnSpc>
                <a:spcPct val="100000"/>
              </a:lnSpc>
              <a:spcBef>
                <a:spcPts val="580"/>
              </a:spcBef>
              <a:spcAft>
                <a:spcPts val="0"/>
              </a:spcAft>
              <a:buClr>
                <a:schemeClr val="accent1"/>
              </a:buClr>
              <a:buSzPct val="118589"/>
              <a:buFont typeface="Arial"/>
              <a:buChar char="•"/>
            </a:pPr>
            <a:r>
              <a:rPr lang="en-US" sz="2600" b="0" i="0" u="none" strike="noStrike" cap="none" baseline="0">
                <a:solidFill>
                  <a:schemeClr val="dk1"/>
                </a:solidFill>
                <a:latin typeface="Georgia"/>
                <a:ea typeface="Georgia"/>
                <a:cs typeface="Georgia"/>
                <a:sym typeface="Georgia"/>
              </a:rPr>
              <a:t>
</a:t>
            </a:r>
            <a:r>
              <a:rPr lang="en-US" sz="3600" b="0" i="0" u="none" strike="noStrike" cap="none" baseline="0">
                <a:solidFill>
                  <a:schemeClr val="dk1"/>
                </a:solidFill>
                <a:latin typeface="Arial"/>
                <a:ea typeface="Arial"/>
                <a:cs typeface="Arial"/>
                <a:sym typeface="Arial"/>
              </a:rPr>
              <a:t>Abusing technology privileges</a:t>
            </a:r>
          </a:p>
          <a:p>
            <a:pPr marL="0" marR="0" lvl="0" indent="0" algn="l" rtl="0">
              <a:lnSpc>
                <a:spcPct val="100000"/>
              </a:lnSpc>
              <a:spcBef>
                <a:spcPts val="58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Putting on make-up</a:t>
            </a:r>
          </a:p>
          <a:p>
            <a:pPr marL="0" marR="0" lvl="0" indent="0" algn="l" rtl="0">
              <a:lnSpc>
                <a:spcPct val="100000"/>
              </a:lnSpc>
              <a:spcBef>
                <a:spcPts val="58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Eating/drinking (besides water)</a:t>
            </a:r>
          </a:p>
          <a:p>
            <a:pPr marL="0" marR="0" lvl="0" indent="0" algn="l" rtl="0">
              <a:lnSpc>
                <a:spcPct val="100000"/>
              </a:lnSpc>
              <a:spcBef>
                <a:spcPts val="58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Deliberately distracting others</a:t>
            </a:r>
          </a:p>
          <a:p>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72247" y="274637"/>
            <a:ext cx="8759099"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Extra Help!</a:t>
            </a:r>
          </a:p>
        </p:txBody>
      </p:sp>
      <p:sp>
        <p:nvSpPr>
          <p:cNvPr id="328" name="Shape 328"/>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329" name="Shape 329"/>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330" name="Shape 330"/>
          <p:cNvSpPr txBox="1">
            <a:spLocks noGrp="1"/>
          </p:cNvSpPr>
          <p:nvPr>
            <p:ph type="body" idx="1"/>
          </p:nvPr>
        </p:nvSpPr>
        <p:spPr>
          <a:xfrm>
            <a:off x="163649" y="1447800"/>
            <a:ext cx="8523299" cy="56322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I am here to help you, and I am happy to do it!</a:t>
            </a:r>
          </a:p>
          <a:p>
            <a:endParaRPr/>
          </a:p>
          <a:p>
            <a:pPr marL="0" marR="0" lvl="0" indent="0" algn="l" rtl="0">
              <a:lnSpc>
                <a:spcPct val="90000"/>
              </a:lnSpc>
              <a:spcBef>
                <a:spcPts val="580"/>
              </a:spcBef>
              <a:spcAft>
                <a:spcPts val="0"/>
              </a:spcAft>
              <a:buClr>
                <a:schemeClr val="accent1"/>
              </a:buClr>
              <a:buSzPct val="86308"/>
              <a:buFont typeface="Arial"/>
              <a:buChar char="•"/>
            </a:pPr>
            <a:r>
              <a:rPr lang="en-US" sz="2800" b="1" i="1" u="none" strike="noStrike" cap="none" baseline="0">
                <a:solidFill>
                  <a:schemeClr val="dk1"/>
                </a:solidFill>
                <a:latin typeface="Arial"/>
                <a:ea typeface="Arial"/>
                <a:cs typeface="Arial"/>
                <a:sym typeface="Arial"/>
              </a:rPr>
              <a:t>Note: However, I will only be here in the</a:t>
            </a:r>
            <a:r>
              <a:rPr lang="en-US" sz="2800" b="1" i="1">
                <a:latin typeface="Arial"/>
                <a:ea typeface="Arial"/>
                <a:cs typeface="Arial"/>
                <a:sym typeface="Arial"/>
              </a:rPr>
              <a:t> afternoons</a:t>
            </a:r>
            <a:r>
              <a:rPr lang="en-US" sz="2800" b="1" i="1" u="none" strike="noStrike" cap="none" baseline="0">
                <a:solidFill>
                  <a:schemeClr val="dk1"/>
                </a:solidFill>
                <a:latin typeface="Arial"/>
                <a:ea typeface="Arial"/>
                <a:cs typeface="Arial"/>
                <a:sym typeface="Arial"/>
              </a:rPr>
              <a:t>, because I work at two schools. </a:t>
            </a:r>
            <a:r>
              <a:rPr lang="en-US" sz="2800" b="1" i="1">
                <a:latin typeface="Arial"/>
                <a:ea typeface="Arial"/>
                <a:cs typeface="Arial"/>
                <a:sym typeface="Arial"/>
              </a:rPr>
              <a:t>Please make use of IF too! </a:t>
            </a:r>
          </a:p>
          <a:p>
            <a:endParaRPr/>
          </a:p>
          <a:p>
            <a:pPr marL="0" marR="0" lvl="0" indent="0" algn="l" rtl="0">
              <a:lnSpc>
                <a:spcPct val="90000"/>
              </a:lnSpc>
              <a:spcBef>
                <a:spcPts val="580"/>
              </a:spcBef>
              <a:spcAft>
                <a:spcPts val="0"/>
              </a:spcAft>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That means if you need to make up an assignment, get extra tutoring, or God-forbid, serve a detention, you MUST make it up before school.</a:t>
            </a:r>
          </a:p>
          <a:p>
            <a:endParaRPr/>
          </a:p>
          <a:p>
            <a:pPr marL="0" marR="0" lvl="0" indent="0" algn="l" rtl="0">
              <a:lnSpc>
                <a:spcPct val="90000"/>
              </a:lnSpc>
              <a:spcBef>
                <a:spcPts val="580"/>
              </a:spcBef>
              <a:spcAft>
                <a:spcPts val="0"/>
              </a:spcAft>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Teachers have lives too, so your best bet is to make plans with me </a:t>
            </a:r>
            <a:r>
              <a:rPr lang="en-US" sz="2800" b="0" i="1" u="none" strike="noStrike" cap="none" baseline="0">
                <a:solidFill>
                  <a:schemeClr val="dk1"/>
                </a:solidFill>
                <a:latin typeface="Arial"/>
                <a:ea typeface="Arial"/>
                <a:cs typeface="Arial"/>
                <a:sym typeface="Arial"/>
              </a:rPr>
              <a:t>before </a:t>
            </a:r>
            <a:r>
              <a:rPr lang="en-US" sz="2800" b="0" i="0" u="none" strike="noStrike" cap="none" baseline="0">
                <a:solidFill>
                  <a:schemeClr val="dk1"/>
                </a:solidFill>
                <a:latin typeface="Arial"/>
                <a:ea typeface="Arial"/>
                <a:cs typeface="Arial"/>
                <a:sym typeface="Arial"/>
              </a:rPr>
              <a:t>coming in to see me! :)</a:t>
            </a:r>
          </a:p>
          <a:p>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xfrm>
            <a:off x="196278" y="274637"/>
            <a:ext cx="8490599"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What will we be studying?</a:t>
            </a:r>
          </a:p>
        </p:txBody>
      </p:sp>
      <p:sp>
        <p:nvSpPr>
          <p:cNvPr id="336" name="Shape 336"/>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337" name="Shape 337"/>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338" name="Shape 338"/>
          <p:cNvSpPr txBox="1">
            <a:spLocks noGrp="1"/>
          </p:cNvSpPr>
          <p:nvPr>
            <p:ph type="body" idx="1"/>
          </p:nvPr>
        </p:nvSpPr>
        <p:spPr>
          <a:xfrm>
            <a:off x="196199" y="1447800"/>
            <a:ext cx="8490599" cy="39395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85068"/>
              <a:buFont typeface="Arial"/>
              <a:buChar char="•"/>
            </a:pPr>
            <a:r>
              <a:rPr lang="en-US" sz="4800" b="0" i="0" u="none" strike="noStrike" cap="none" baseline="0">
                <a:solidFill>
                  <a:schemeClr val="dk1"/>
                </a:solidFill>
                <a:latin typeface="Arial"/>
                <a:ea typeface="Arial"/>
                <a:cs typeface="Arial"/>
                <a:sym typeface="Arial"/>
              </a:rPr>
              <a:t>Common Core Standards based curriculum </a:t>
            </a:r>
          </a:p>
          <a:p>
            <a:endParaRPr/>
          </a:p>
          <a:p>
            <a:pPr marL="0" marR="0" lvl="0" indent="0" algn="l" rtl="0">
              <a:lnSpc>
                <a:spcPct val="100000"/>
              </a:lnSpc>
              <a:spcBef>
                <a:spcPts val="580"/>
              </a:spcBef>
              <a:spcAft>
                <a:spcPts val="0"/>
              </a:spcAft>
              <a:buClr>
                <a:schemeClr val="accent1"/>
              </a:buClr>
              <a:buSzPct val="85068"/>
              <a:buFont typeface="Arial"/>
              <a:buChar char="•"/>
            </a:pPr>
            <a:r>
              <a:rPr lang="en-US" sz="4800" b="0" i="0" u="none" strike="noStrike" cap="none" baseline="0">
                <a:solidFill>
                  <a:schemeClr val="dk1"/>
                </a:solidFill>
                <a:latin typeface="Arial"/>
                <a:ea typeface="Arial"/>
                <a:cs typeface="Arial"/>
                <a:sym typeface="Arial"/>
              </a:rPr>
              <a:t>Still chronological. . . </a:t>
            </a:r>
          </a:p>
          <a:p>
            <a:endParaRPr/>
          </a:p>
          <a:p>
            <a:pPr marL="0" marR="0" lvl="0" indent="0" algn="l" rtl="0">
              <a:lnSpc>
                <a:spcPct val="100000"/>
              </a:lnSpc>
              <a:spcBef>
                <a:spcPts val="580"/>
              </a:spcBef>
              <a:spcAft>
                <a:spcPts val="0"/>
              </a:spcAft>
              <a:buClr>
                <a:schemeClr val="accent1"/>
              </a:buClr>
              <a:buSzPct val="85068"/>
              <a:buFont typeface="Arial"/>
              <a:buChar char="•"/>
            </a:pPr>
            <a:r>
              <a:rPr lang="en-US" sz="4800" b="0" i="0" u="none" strike="noStrike" cap="none" baseline="0">
                <a:solidFill>
                  <a:schemeClr val="dk1"/>
                </a:solidFill>
                <a:latin typeface="Arial"/>
                <a:ea typeface="Arial"/>
                <a:cs typeface="Arial"/>
                <a:sym typeface="Arial"/>
              </a:rPr>
              <a:t>Focus on the literary periods. </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Shape 343"/>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3600" b="0" i="0" u="none" strike="noStrike" cap="none" baseline="0">
                <a:solidFill>
                  <a:schemeClr val="dk2"/>
                </a:solidFill>
                <a:latin typeface="Arial"/>
                <a:ea typeface="Arial"/>
                <a:cs typeface="Arial"/>
                <a:sym typeface="Arial"/>
              </a:rPr>
              <a:t>What does a day in the life of American Literature look like? </a:t>
            </a:r>
          </a:p>
        </p:txBody>
      </p:sp>
      <p:sp>
        <p:nvSpPr>
          <p:cNvPr id="344" name="Shape 344"/>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345" name="Shape 345"/>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346" name="Shape 346"/>
          <p:cNvSpPr txBox="1">
            <a:spLocks noGrp="1"/>
          </p:cNvSpPr>
          <p:nvPr>
            <p:ph type="body" idx="1"/>
          </p:nvPr>
        </p:nvSpPr>
        <p:spPr>
          <a:xfrm>
            <a:off x="914400" y="1447800"/>
            <a:ext cx="7772400" cy="504749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US" sz="3200" b="0" i="0" u="none" strike="noStrike" cap="none" baseline="0">
                <a:solidFill>
                  <a:schemeClr val="dk1"/>
                </a:solidFill>
                <a:latin typeface="Arial"/>
                <a:ea typeface="Arial"/>
                <a:cs typeface="Arial"/>
                <a:sym typeface="Arial"/>
              </a:rPr>
              <a:t>CCGPS Standards:</a:t>
            </a:r>
          </a:p>
          <a:p>
            <a:pPr marL="0" marR="0" lvl="0" indent="0" algn="l" rtl="0">
              <a:lnSpc>
                <a:spcPct val="100000"/>
              </a:lnSpc>
              <a:spcBef>
                <a:spcPts val="580"/>
              </a:spcBef>
              <a:spcAft>
                <a:spcPts val="0"/>
              </a:spcAft>
              <a:buClr>
                <a:schemeClr val="accent1"/>
              </a:buClr>
              <a:buSzPct val="25000"/>
              <a:buFont typeface="Arial"/>
              <a:buNone/>
            </a:pPr>
            <a:r>
              <a:rPr lang="en-US" sz="3200" b="0" i="0" u="none" strike="noStrike" cap="none" baseline="0">
                <a:solidFill>
                  <a:schemeClr val="dk1"/>
                </a:solidFill>
                <a:latin typeface="Arial"/>
                <a:ea typeface="Arial"/>
                <a:cs typeface="Arial"/>
                <a:sym typeface="Arial"/>
              </a:rPr>
              <a:t>-Warm up/Bell Ringer:</a:t>
            </a:r>
          </a:p>
          <a:p>
            <a:pPr marL="0" marR="0" lvl="0" indent="0" algn="l" rtl="0">
              <a:lnSpc>
                <a:spcPct val="100000"/>
              </a:lnSpc>
              <a:spcBef>
                <a:spcPts val="580"/>
              </a:spcBef>
              <a:spcAft>
                <a:spcPts val="0"/>
              </a:spcAft>
              <a:buClr>
                <a:schemeClr val="accent1"/>
              </a:buClr>
              <a:buSzPct val="25000"/>
              <a:buFont typeface="Arial"/>
              <a:buNone/>
            </a:pPr>
            <a:r>
              <a:rPr lang="en-US" sz="3200" b="0" i="0" u="none" strike="noStrike" cap="none" baseline="0">
                <a:solidFill>
                  <a:schemeClr val="dk1"/>
                </a:solidFill>
                <a:latin typeface="Arial"/>
                <a:ea typeface="Arial"/>
                <a:cs typeface="Arial"/>
                <a:sym typeface="Arial"/>
              </a:rPr>
              <a:t>-Vocabulary</a:t>
            </a:r>
          </a:p>
          <a:p>
            <a:pPr marL="0" marR="0" lvl="0" indent="0" algn="l" rtl="0">
              <a:lnSpc>
                <a:spcPct val="100000"/>
              </a:lnSpc>
              <a:spcBef>
                <a:spcPts val="580"/>
              </a:spcBef>
              <a:spcAft>
                <a:spcPts val="0"/>
              </a:spcAft>
              <a:buClr>
                <a:schemeClr val="dk1"/>
              </a:buClr>
              <a:buSzPct val="25000"/>
              <a:buFont typeface="Arial"/>
              <a:buNone/>
            </a:pPr>
            <a:r>
              <a:rPr lang="en-US" sz="3200" b="0" i="0" u="none" strike="noStrike" cap="none" baseline="0">
                <a:solidFill>
                  <a:schemeClr val="dk1"/>
                </a:solidFill>
                <a:latin typeface="Arial"/>
                <a:ea typeface="Arial"/>
                <a:cs typeface="Arial"/>
                <a:sym typeface="Arial"/>
              </a:rPr>
              <a:t>-DGP/DOL sentence</a:t>
            </a:r>
          </a:p>
          <a:p>
            <a:pPr marL="0" marR="0" lvl="0" indent="0" algn="l" rtl="0">
              <a:lnSpc>
                <a:spcPct val="100000"/>
              </a:lnSpc>
              <a:spcBef>
                <a:spcPts val="580"/>
              </a:spcBef>
              <a:spcAft>
                <a:spcPts val="0"/>
              </a:spcAft>
              <a:buClr>
                <a:schemeClr val="accent1"/>
              </a:buClr>
              <a:buSzPct val="25000"/>
              <a:buFont typeface="Arial"/>
              <a:buNone/>
            </a:pPr>
            <a:r>
              <a:rPr lang="en-US" sz="3200" b="0" i="0" u="none" strike="noStrike" cap="none" baseline="0">
                <a:solidFill>
                  <a:schemeClr val="dk1"/>
                </a:solidFill>
                <a:latin typeface="Arial"/>
                <a:ea typeface="Arial"/>
                <a:cs typeface="Arial"/>
                <a:sym typeface="Arial"/>
              </a:rPr>
              <a:t>-SAT/EOCT question</a:t>
            </a:r>
          </a:p>
          <a:p>
            <a:pPr marL="0" marR="0" lvl="0" indent="0" algn="l" rtl="0">
              <a:lnSpc>
                <a:spcPct val="100000"/>
              </a:lnSpc>
              <a:spcBef>
                <a:spcPts val="580"/>
              </a:spcBef>
              <a:spcAft>
                <a:spcPts val="0"/>
              </a:spcAft>
              <a:buClr>
                <a:schemeClr val="accent1"/>
              </a:buClr>
              <a:buSzPct val="25000"/>
              <a:buFont typeface="Arial"/>
              <a:buNone/>
            </a:pPr>
            <a:r>
              <a:rPr lang="en-US" sz="3200" b="0" i="0" u="none" strike="noStrike" cap="none" baseline="0">
                <a:solidFill>
                  <a:schemeClr val="dk1"/>
                </a:solidFill>
                <a:latin typeface="Arial"/>
                <a:ea typeface="Arial"/>
                <a:cs typeface="Arial"/>
                <a:sym typeface="Arial"/>
              </a:rPr>
              <a:t>-Writing concept (mini-lesson)</a:t>
            </a:r>
          </a:p>
          <a:p>
            <a:pPr marL="0" marR="0" lvl="0" indent="0" algn="l" rtl="0">
              <a:lnSpc>
                <a:spcPct val="100000"/>
              </a:lnSpc>
              <a:spcBef>
                <a:spcPts val="580"/>
              </a:spcBef>
              <a:spcAft>
                <a:spcPts val="0"/>
              </a:spcAft>
              <a:buClr>
                <a:schemeClr val="accent1"/>
              </a:buClr>
              <a:buSzPct val="25000"/>
              <a:buFont typeface="Arial"/>
              <a:buNone/>
            </a:pPr>
            <a:r>
              <a:rPr lang="en-US" sz="3200" b="0" i="0" u="none" strike="noStrike" cap="none" baseline="0">
                <a:solidFill>
                  <a:schemeClr val="dk1"/>
                </a:solidFill>
                <a:latin typeface="Arial"/>
                <a:ea typeface="Arial"/>
                <a:cs typeface="Arial"/>
                <a:sym typeface="Arial"/>
              </a:rPr>
              <a:t>-Literature (fiction and nonfiction) /Writing </a:t>
            </a:r>
          </a:p>
          <a:p>
            <a:pPr marL="0" marR="0" lvl="0" indent="0" algn="l" rtl="0">
              <a:lnSpc>
                <a:spcPct val="100000"/>
              </a:lnSpc>
              <a:spcBef>
                <a:spcPts val="580"/>
              </a:spcBef>
              <a:spcAft>
                <a:spcPts val="0"/>
              </a:spcAft>
              <a:buClr>
                <a:schemeClr val="accent1"/>
              </a:buClr>
              <a:buSzPct val="25000"/>
              <a:buFont typeface="Arial"/>
              <a:buNone/>
            </a:pPr>
            <a:r>
              <a:rPr lang="en-US" sz="3200" b="0" i="0" u="none" strike="noStrike" cap="none" baseline="0">
                <a:solidFill>
                  <a:schemeClr val="dk1"/>
                </a:solidFill>
                <a:latin typeface="Arial"/>
                <a:ea typeface="Arial"/>
                <a:cs typeface="Arial"/>
                <a:sym typeface="Arial"/>
              </a:rPr>
              <a:t>-Ticket out the door/Homework</a:t>
            </a:r>
          </a:p>
          <a:p>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Today’s agenda:</a:t>
            </a:r>
          </a:p>
        </p:txBody>
      </p:sp>
      <p:sp>
        <p:nvSpPr>
          <p:cNvPr id="138" name="Shape 138"/>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139" name="Shape 139"/>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140" name="Shape 140"/>
          <p:cNvSpPr txBox="1">
            <a:spLocks noGrp="1"/>
          </p:cNvSpPr>
          <p:nvPr>
            <p:ph type="body" idx="1"/>
          </p:nvPr>
        </p:nvSpPr>
        <p:spPr>
          <a:xfrm>
            <a:off x="914400" y="1447800"/>
            <a:ext cx="7772400" cy="5181600"/>
          </a:xfrm>
          <a:prstGeom prst="rect">
            <a:avLst/>
          </a:prstGeom>
          <a:noFill/>
          <a:ln>
            <a:noFill/>
          </a:ln>
        </p:spPr>
        <p:txBody>
          <a:bodyPr lIns="91425" tIns="45700" rIns="91425" bIns="45700" anchor="t" anchorCtr="0">
            <a:noAutofit/>
          </a:bodyPr>
          <a:lstStyle/>
          <a:p>
            <a:pPr marL="0" marR="0" lvl="0" indent="47624" algn="l" rtl="0">
              <a:lnSpc>
                <a:spcPct val="100000"/>
              </a:lnSpc>
              <a:spcBef>
                <a:spcPts val="0"/>
              </a:spcBef>
              <a:spcAft>
                <a:spcPts val="0"/>
              </a:spcAft>
              <a:buClr>
                <a:schemeClr val="accent1"/>
              </a:buClr>
              <a:buSzPct val="100000"/>
              <a:buFont typeface="Georgia"/>
              <a:buChar char="•"/>
            </a:pPr>
            <a:r>
              <a:rPr lang="en-US" sz="3000" b="0" i="0" u="none" strike="noStrike" cap="none" baseline="0">
                <a:solidFill>
                  <a:schemeClr val="dk1"/>
                </a:solidFill>
              </a:rPr>
              <a:t>Syllabus </a:t>
            </a:r>
          </a:p>
          <a:p>
            <a:pPr marL="0" marR="0" lvl="0" indent="47624" algn="l" rtl="0">
              <a:lnSpc>
                <a:spcPct val="100000"/>
              </a:lnSpc>
              <a:spcBef>
                <a:spcPts val="580"/>
              </a:spcBef>
              <a:spcAft>
                <a:spcPts val="0"/>
              </a:spcAft>
              <a:buClr>
                <a:schemeClr val="accent1"/>
              </a:buClr>
              <a:buSzPct val="100000"/>
              <a:buFont typeface="Georgia"/>
              <a:buChar char="•"/>
            </a:pPr>
            <a:r>
              <a:rPr lang="en-US" sz="3000" b="0" i="0" u="none" strike="noStrike" cap="none" baseline="0">
                <a:solidFill>
                  <a:schemeClr val="dk1"/>
                </a:solidFill>
              </a:rPr>
              <a:t>Website</a:t>
            </a:r>
          </a:p>
          <a:p>
            <a:pPr marL="0" marR="0" lvl="0" indent="0" algn="l" rtl="0">
              <a:lnSpc>
                <a:spcPct val="100000"/>
              </a:lnSpc>
              <a:spcBef>
                <a:spcPts val="580"/>
              </a:spcBef>
              <a:spcAft>
                <a:spcPts val="0"/>
              </a:spcAft>
              <a:buClr>
                <a:schemeClr val="accent1"/>
              </a:buClr>
              <a:buSzPct val="25000"/>
              <a:buFont typeface="Arial"/>
              <a:buNone/>
            </a:pPr>
            <a:r>
              <a:rPr lang="en-US" sz="3000" b="0" i="0" u="sng" strike="noStrike" cap="none" baseline="0">
                <a:solidFill>
                  <a:schemeClr val="hlink"/>
                </a:solidFill>
                <a:hlinkClick r:id="rId3"/>
              </a:rPr>
              <a:t>http://serverenglish.weebly.com</a:t>
            </a:r>
          </a:p>
          <a:p>
            <a:pPr marL="457200" marR="0" lvl="0" indent="-419100" algn="l" rtl="0">
              <a:lnSpc>
                <a:spcPct val="100000"/>
              </a:lnSpc>
              <a:spcBef>
                <a:spcPts val="580"/>
              </a:spcBef>
              <a:spcAft>
                <a:spcPts val="0"/>
              </a:spcAft>
              <a:buClr>
                <a:schemeClr val="accent1"/>
              </a:buClr>
              <a:buSzPct val="100000"/>
              <a:buFont typeface="Georgia"/>
              <a:buChar char="•"/>
            </a:pPr>
            <a:r>
              <a:rPr lang="en-US" sz="3000"/>
              <a:t>Intro to Amer. Lit Part II video</a:t>
            </a:r>
          </a:p>
          <a:p>
            <a:pPr marL="457200" marR="0" lvl="0" indent="-266701" algn="l" rtl="0">
              <a:lnSpc>
                <a:spcPct val="100000"/>
              </a:lnSpc>
              <a:spcBef>
                <a:spcPts val="580"/>
              </a:spcBef>
              <a:spcAft>
                <a:spcPts val="0"/>
              </a:spcAft>
              <a:buClr>
                <a:schemeClr val="accent1"/>
              </a:buClr>
              <a:buSzPct val="100000"/>
              <a:buFont typeface="Georgia"/>
              <a:buChar char="•"/>
            </a:pPr>
            <a:r>
              <a:rPr lang="en-US" sz="3000" b="0" i="0" u="none" strike="noStrike" cap="none" baseline="0">
                <a:solidFill>
                  <a:schemeClr val="dk1"/>
                </a:solidFill>
              </a:rPr>
              <a:t>Write a letter to me. . . </a:t>
            </a:r>
          </a:p>
          <a:p>
            <a:pPr marL="457200" marR="0" lvl="0" indent="-266701" algn="l" rtl="0">
              <a:lnSpc>
                <a:spcPct val="100000"/>
              </a:lnSpc>
              <a:spcBef>
                <a:spcPts val="580"/>
              </a:spcBef>
              <a:spcAft>
                <a:spcPts val="0"/>
              </a:spcAft>
              <a:buClr>
                <a:schemeClr val="accent1"/>
              </a:buClr>
              <a:buSzPct val="100000"/>
              <a:buFont typeface="Arial"/>
              <a:buChar char="•"/>
            </a:pPr>
            <a:r>
              <a:rPr lang="en-US" sz="3000"/>
              <a:t>Begin Romanticism/Transcendentalism notes </a:t>
            </a:r>
          </a:p>
          <a:p>
            <a:pPr marL="457200" marR="0" lvl="0" indent="-266701" algn="l" rtl="0">
              <a:lnSpc>
                <a:spcPct val="100000"/>
              </a:lnSpc>
              <a:spcBef>
                <a:spcPts val="580"/>
              </a:spcBef>
              <a:spcAft>
                <a:spcPts val="0"/>
              </a:spcAft>
              <a:buClr>
                <a:schemeClr val="accent1"/>
              </a:buClr>
              <a:buSzPct val="100000"/>
              <a:buFont typeface="Arial"/>
              <a:buChar char="•"/>
            </a:pPr>
            <a:r>
              <a:rPr lang="en-US" sz="3000"/>
              <a:t>Begin new vocabulary list #1 Monday.</a:t>
            </a:r>
          </a:p>
          <a:p>
            <a:endParaRPr/>
          </a:p>
          <a:p>
            <a:endParaRPr/>
          </a:p>
          <a:p>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Shape 351"/>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Class website!</a:t>
            </a:r>
          </a:p>
        </p:txBody>
      </p:sp>
      <p:sp>
        <p:nvSpPr>
          <p:cNvPr id="352" name="Shape 352"/>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353" name="Shape 353"/>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354" name="Shape 354"/>
          <p:cNvSpPr txBox="1">
            <a:spLocks noGrp="1"/>
          </p:cNvSpPr>
          <p:nvPr>
            <p:ph type="body" idx="1"/>
          </p:nvPr>
        </p:nvSpPr>
        <p:spPr>
          <a:xfrm>
            <a:off x="914400" y="1417637"/>
            <a:ext cx="7772400" cy="4572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My goal is to update it weekly if not more so! </a:t>
            </a:r>
          </a:p>
          <a:p>
            <a:endParaRPr/>
          </a:p>
          <a:p>
            <a:pPr marL="0" marR="0" lvl="0" indent="0" algn="l" rtl="0">
              <a:lnSpc>
                <a:spcPct val="100000"/>
              </a:lnSpc>
              <a:spcBef>
                <a:spcPts val="580"/>
              </a:spcBef>
              <a:spcAft>
                <a:spcPts val="0"/>
              </a:spcAft>
              <a:buClr>
                <a:schemeClr val="dk1"/>
              </a:buClr>
              <a:buSzPct val="25000"/>
              <a:buFont typeface="Arial"/>
              <a:buNone/>
            </a:pPr>
            <a:r>
              <a:rPr lang="en-US" sz="3600" b="0" i="0" u="sng" strike="noStrike" cap="none" baseline="0">
                <a:solidFill>
                  <a:schemeClr val="hlink"/>
                </a:solidFill>
                <a:latin typeface="Arial"/>
                <a:ea typeface="Arial"/>
                <a:cs typeface="Arial"/>
                <a:sym typeface="Arial"/>
                <a:hlinkClick r:id="rId3"/>
              </a:rPr>
              <a:t>http://serverenglish.weebly.com/</a:t>
            </a:r>
          </a:p>
          <a:p>
            <a:endParaRPr/>
          </a:p>
          <a:p>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Shape 359"/>
          <p:cNvSpPr txBox="1">
            <a:spLocks noGrp="1"/>
          </p:cNvSpPr>
          <p:nvPr>
            <p:ph type="title"/>
          </p:nvPr>
        </p:nvSpPr>
        <p:spPr>
          <a:xfrm>
            <a:off x="297525" y="274625"/>
            <a:ext cx="8389200" cy="11430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US" sz="4000" b="0" i="0" u="none" strike="noStrike" cap="none" baseline="0">
                <a:solidFill>
                  <a:schemeClr val="dk2"/>
                </a:solidFill>
                <a:latin typeface="Georgia"/>
                <a:ea typeface="Georgia"/>
                <a:cs typeface="Georgia"/>
                <a:sym typeface="Georgia"/>
              </a:rPr>
              <a:t>Homework:</a:t>
            </a:r>
          </a:p>
        </p:txBody>
      </p:sp>
      <p:sp>
        <p:nvSpPr>
          <p:cNvPr id="360" name="Shape 360"/>
          <p:cNvSpPr txBox="1">
            <a:spLocks noGrp="1"/>
          </p:cNvSpPr>
          <p:nvPr>
            <p:ph type="body" idx="1"/>
          </p:nvPr>
        </p:nvSpPr>
        <p:spPr>
          <a:xfrm>
            <a:off x="223150" y="922325"/>
            <a:ext cx="8463599" cy="5373000"/>
          </a:xfrm>
          <a:prstGeom prst="rect">
            <a:avLst/>
          </a:prstGeom>
          <a:noFill/>
          <a:ln>
            <a:noFill/>
          </a:ln>
        </p:spPr>
        <p:txBody>
          <a:bodyPr lIns="91425" tIns="91425" rIns="91425" bIns="91425" anchor="t" anchorCtr="0">
            <a:noAutofit/>
          </a:bodyPr>
          <a:lstStyle/>
          <a:p>
            <a:pPr marL="457200" marR="0" lvl="0" indent="-457200" algn="l" rtl="0">
              <a:lnSpc>
                <a:spcPct val="100000"/>
              </a:lnSpc>
              <a:spcBef>
                <a:spcPts val="0"/>
              </a:spcBef>
              <a:spcAft>
                <a:spcPts val="0"/>
              </a:spcAft>
              <a:buClr>
                <a:schemeClr val="accent1"/>
              </a:buClr>
              <a:buSzPct val="166666"/>
              <a:buFont typeface="Georgia"/>
              <a:buChar char="•"/>
            </a:pPr>
            <a:r>
              <a:rPr lang="en-US" sz="4800" b="0" i="0" u="none" strike="noStrike" cap="none" baseline="0">
                <a:solidFill>
                  <a:schemeClr val="dk1"/>
                </a:solidFill>
                <a:latin typeface="Georgia"/>
                <a:ea typeface="Georgia"/>
                <a:cs typeface="Georgia"/>
                <a:sym typeface="Georgia"/>
              </a:rPr>
              <a:t>Syllab</a:t>
            </a:r>
            <a:r>
              <a:rPr lang="en-US" sz="4800"/>
              <a:t>i are</a:t>
            </a:r>
            <a:r>
              <a:rPr lang="en-US" sz="4800" b="0" i="0" u="none" strike="noStrike" cap="none" baseline="0">
                <a:solidFill>
                  <a:schemeClr val="dk1"/>
                </a:solidFill>
                <a:latin typeface="Georgia"/>
                <a:ea typeface="Georgia"/>
                <a:cs typeface="Georgia"/>
                <a:sym typeface="Georgia"/>
              </a:rPr>
              <a:t> due</a:t>
            </a:r>
            <a:r>
              <a:rPr lang="en-US" sz="4800"/>
              <a:t> next Wednesday, 1/15.</a:t>
            </a:r>
          </a:p>
          <a:p>
            <a:pPr marL="457200" marR="0" lvl="0" indent="-457200" algn="l" rtl="0">
              <a:lnSpc>
                <a:spcPct val="100000"/>
              </a:lnSpc>
              <a:spcBef>
                <a:spcPts val="580"/>
              </a:spcBef>
              <a:spcAft>
                <a:spcPts val="0"/>
              </a:spcAft>
              <a:buClr>
                <a:schemeClr val="accent1"/>
              </a:buClr>
              <a:buSzPct val="166666"/>
              <a:buFont typeface="Georgia"/>
              <a:buChar char="•"/>
            </a:pPr>
            <a:r>
              <a:rPr lang="en-US" sz="4800" b="0" i="0" u="none" strike="noStrike" cap="none" baseline="0">
                <a:solidFill>
                  <a:schemeClr val="dk1"/>
                </a:solidFill>
                <a:latin typeface="Georgia"/>
                <a:ea typeface="Georgia"/>
                <a:cs typeface="Georgia"/>
                <a:sym typeface="Georgia"/>
              </a:rPr>
              <a:t>½ credit </a:t>
            </a:r>
            <a:r>
              <a:rPr lang="en-US" sz="4800"/>
              <a:t>Thursday, 1/16 </a:t>
            </a:r>
            <a:r>
              <a:rPr lang="en-US" sz="4800" b="0" i="0" u="none" strike="noStrike" cap="none" baseline="0">
                <a:solidFill>
                  <a:schemeClr val="dk1"/>
                </a:solidFill>
                <a:latin typeface="Georgia"/>
                <a:ea typeface="Georgia"/>
                <a:cs typeface="Georgia"/>
                <a:sym typeface="Georgia"/>
              </a:rPr>
              <a:t>ONLY</a:t>
            </a:r>
          </a:p>
          <a:p>
            <a:pPr marL="457200" marR="0" lvl="0" indent="-457200" algn="l" rtl="0">
              <a:lnSpc>
                <a:spcPct val="100000"/>
              </a:lnSpc>
              <a:spcBef>
                <a:spcPts val="580"/>
              </a:spcBef>
              <a:spcAft>
                <a:spcPts val="0"/>
              </a:spcAft>
              <a:buClr>
                <a:schemeClr val="accent1"/>
              </a:buClr>
              <a:buSzPct val="166666"/>
              <a:buFont typeface="Georgia"/>
              <a:buChar char="•"/>
            </a:pPr>
            <a:r>
              <a:rPr lang="en-US" sz="4800" b="0" i="0" u="none" strike="noStrike" cap="none" baseline="0">
                <a:solidFill>
                  <a:schemeClr val="dk1"/>
                </a:solidFill>
                <a:latin typeface="Georgia"/>
                <a:ea typeface="Georgia"/>
                <a:cs typeface="Georgia"/>
                <a:sym typeface="Georgia"/>
              </a:rPr>
              <a:t>No excuses for late work! </a:t>
            </a:r>
          </a:p>
          <a:p>
            <a:endParaRPr/>
          </a:p>
        </p:txBody>
      </p:sp>
      <p:sp>
        <p:nvSpPr>
          <p:cNvPr id="361" name="Shape 361"/>
          <p:cNvSpPr txBox="1">
            <a:spLocks noGrp="1"/>
          </p:cNvSpPr>
          <p:nvPr>
            <p:ph type="body" idx="2"/>
          </p:nvPr>
        </p:nvSpPr>
        <p:spPr>
          <a:xfrm flipH="1">
            <a:off x="10287000" y="1066800"/>
            <a:ext cx="609599" cy="584744"/>
          </a:xfrm>
          <a:prstGeom prst="rect">
            <a:avLst/>
          </a:prstGeom>
          <a:noFill/>
          <a:ln>
            <a:noFill/>
          </a:ln>
        </p:spPr>
        <p:txBody>
          <a:bodyPr lIns="91425" tIns="91425" rIns="91425" bIns="91425" anchor="t" anchorCtr="0">
            <a:noAutofit/>
          </a:bodyPr>
          <a:lstStyle/>
          <a:p>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Shape 366"/>
          <p:cNvSpPr txBox="1">
            <a:spLocks noGrp="1"/>
          </p:cNvSpPr>
          <p:nvPr>
            <p:ph type="title"/>
          </p:nvPr>
        </p:nvSpPr>
        <p:spPr>
          <a:xfrm>
            <a:off x="914400" y="274637"/>
            <a:ext cx="7772400" cy="1143000"/>
          </a:xfrm>
          <a:prstGeom prst="rect">
            <a:avLst/>
          </a:prstGeom>
          <a:noFill/>
          <a:ln>
            <a:noFill/>
          </a:ln>
        </p:spPr>
        <p:txBody>
          <a:bodyPr lIns="91425" tIns="91425" rIns="91425" bIns="91425" anchor="t" anchorCtr="0">
            <a:noAutofit/>
          </a:bodyPr>
          <a:lstStyle/>
          <a:p>
            <a:pPr marL="0" marR="0" lvl="0" indent="304800" algn="l" rtl="0">
              <a:lnSpc>
                <a:spcPct val="100000"/>
              </a:lnSpc>
              <a:spcBef>
                <a:spcPts val="0"/>
              </a:spcBef>
              <a:spcAft>
                <a:spcPts val="0"/>
              </a:spcAft>
              <a:buClr>
                <a:schemeClr val="dk2"/>
              </a:buClr>
              <a:buSzPct val="25000"/>
              <a:buFont typeface="Georgia"/>
              <a:buNone/>
            </a:pPr>
            <a:r>
              <a:rPr lang="en-US" sz="4000" b="0" i="0" u="none" strike="noStrike" cap="none" baseline="0">
                <a:solidFill>
                  <a:schemeClr val="dk2"/>
                </a:solidFill>
                <a:latin typeface="Georgia"/>
                <a:ea typeface="Georgia"/>
                <a:cs typeface="Georgia"/>
                <a:sym typeface="Georgia"/>
              </a:rPr>
              <a:t>Pet Peeves</a:t>
            </a:r>
          </a:p>
        </p:txBody>
      </p:sp>
      <p:sp>
        <p:nvSpPr>
          <p:cNvPr id="367" name="Shape 367"/>
          <p:cNvSpPr txBox="1">
            <a:spLocks noGrp="1"/>
          </p:cNvSpPr>
          <p:nvPr>
            <p:ph type="body" idx="1"/>
          </p:nvPr>
        </p:nvSpPr>
        <p:spPr>
          <a:xfrm>
            <a:off x="914400" y="982025"/>
            <a:ext cx="3749099" cy="5037899"/>
          </a:xfrm>
          <a:prstGeom prst="rect">
            <a:avLst/>
          </a:prstGeom>
          <a:noFill/>
          <a:ln>
            <a:noFill/>
          </a:ln>
        </p:spPr>
        <p:txBody>
          <a:bodyPr lIns="91425" tIns="91425" rIns="91425" bIns="91425" anchor="t" anchorCtr="0">
            <a:noAutofit/>
          </a:bodyPr>
          <a:lstStyle/>
          <a:p>
            <a:pPr marL="274320" marR="0" lvl="0" indent="-198120" algn="l" rtl="0">
              <a:lnSpc>
                <a:spcPct val="100000"/>
              </a:lnSpc>
              <a:spcBef>
                <a:spcPts val="0"/>
              </a:spcBef>
              <a:spcAft>
                <a:spcPts val="0"/>
              </a:spcAft>
              <a:buClr>
                <a:schemeClr val="accent1"/>
              </a:buClr>
              <a:buSzPct val="166666"/>
              <a:buFont typeface="Georgia"/>
              <a:buChar char="•"/>
            </a:pPr>
            <a:r>
              <a:rPr lang="en-US" sz="2600" b="0" i="0" u="none" strike="noStrike" cap="none" baseline="0">
                <a:solidFill>
                  <a:schemeClr val="dk1"/>
                </a:solidFill>
                <a:latin typeface="Georgia"/>
                <a:ea typeface="Georgia"/>
                <a:cs typeface="Georgia"/>
                <a:sym typeface="Georgia"/>
              </a:rPr>
              <a:t>Seated when bell rings or </a:t>
            </a:r>
            <a:r>
              <a:rPr lang="en-US" sz="2600" b="1" i="1" u="none" strike="noStrike" cap="none" baseline="0">
                <a:solidFill>
                  <a:schemeClr val="dk1"/>
                </a:solidFill>
                <a:latin typeface="Georgia"/>
                <a:ea typeface="Georgia"/>
                <a:cs typeface="Georgia"/>
                <a:sym typeface="Georgia"/>
              </a:rPr>
              <a:t>tardy</a:t>
            </a:r>
          </a:p>
          <a:p>
            <a:pPr marL="274320" marR="0" lvl="0" indent="-198120" algn="l" rtl="0">
              <a:lnSpc>
                <a:spcPct val="100000"/>
              </a:lnSpc>
              <a:spcBef>
                <a:spcPts val="580"/>
              </a:spcBef>
              <a:spcAft>
                <a:spcPts val="0"/>
              </a:spcAft>
              <a:buClr>
                <a:schemeClr val="accent1"/>
              </a:buClr>
              <a:buSzPct val="166666"/>
              <a:buFont typeface="Georgia"/>
              <a:buChar char="•"/>
            </a:pPr>
            <a:r>
              <a:rPr lang="en-US" sz="2600" b="0" i="0" u="none" strike="noStrike" cap="none" baseline="0">
                <a:solidFill>
                  <a:schemeClr val="dk1"/>
                </a:solidFill>
                <a:latin typeface="Georgia"/>
                <a:ea typeface="Georgia"/>
                <a:cs typeface="Georgia"/>
                <a:sym typeface="Georgia"/>
              </a:rPr>
              <a:t>You forgot it? You bought it. </a:t>
            </a:r>
          </a:p>
          <a:p>
            <a:pPr marL="274320" marR="0" lvl="0" indent="-198120" algn="l" rtl="0">
              <a:lnSpc>
                <a:spcPct val="100000"/>
              </a:lnSpc>
              <a:spcBef>
                <a:spcPts val="580"/>
              </a:spcBef>
              <a:spcAft>
                <a:spcPts val="0"/>
              </a:spcAft>
              <a:buClr>
                <a:schemeClr val="accent1"/>
              </a:buClr>
              <a:buSzPct val="166666"/>
              <a:buFont typeface="Georgia"/>
              <a:buChar char="•"/>
            </a:pPr>
            <a:r>
              <a:rPr lang="en-US" sz="2600" b="0" i="0" u="none" strike="noStrike" cap="none" baseline="0">
                <a:solidFill>
                  <a:schemeClr val="dk1"/>
                </a:solidFill>
                <a:latin typeface="Georgia"/>
                <a:ea typeface="Georgia"/>
                <a:cs typeface="Georgia"/>
                <a:sym typeface="Georgia"/>
              </a:rPr>
              <a:t>Pencil/pen = $1 or don’t ask.</a:t>
            </a:r>
          </a:p>
          <a:p>
            <a:pPr marL="274320" marR="0" lvl="0" indent="-198120" algn="l" rtl="0">
              <a:lnSpc>
                <a:spcPct val="100000"/>
              </a:lnSpc>
              <a:spcBef>
                <a:spcPts val="580"/>
              </a:spcBef>
              <a:spcAft>
                <a:spcPts val="0"/>
              </a:spcAft>
              <a:buClr>
                <a:schemeClr val="accent1"/>
              </a:buClr>
              <a:buSzPct val="166666"/>
              <a:buFont typeface="Georgia"/>
              <a:buChar char="•"/>
            </a:pPr>
            <a:r>
              <a:rPr lang="en-US" sz="2600" b="0" i="0" u="none" strike="noStrike" cap="none" baseline="0">
                <a:solidFill>
                  <a:schemeClr val="dk1"/>
                </a:solidFill>
                <a:latin typeface="Georgia"/>
                <a:ea typeface="Georgia"/>
                <a:cs typeface="Georgia"/>
                <a:sym typeface="Georgia"/>
              </a:rPr>
              <a:t>When work is due, </a:t>
            </a:r>
            <a:r>
              <a:rPr lang="en-US" sz="2600" b="0" i="1" u="none" strike="noStrike" cap="none" baseline="0">
                <a:solidFill>
                  <a:schemeClr val="dk1"/>
                </a:solidFill>
                <a:latin typeface="Georgia"/>
                <a:ea typeface="Georgia"/>
                <a:cs typeface="Georgia"/>
                <a:sym typeface="Georgia"/>
              </a:rPr>
              <a:t>it’s due. </a:t>
            </a:r>
            <a:r>
              <a:rPr lang="en-US" sz="2600" b="0" i="0" u="none" strike="noStrike" cap="none" baseline="0">
                <a:solidFill>
                  <a:schemeClr val="dk1"/>
                </a:solidFill>
                <a:latin typeface="Georgia"/>
                <a:ea typeface="Georgia"/>
                <a:cs typeface="Georgia"/>
                <a:sym typeface="Georgia"/>
              </a:rPr>
              <a:t>I take </a:t>
            </a:r>
            <a:r>
              <a:rPr lang="en-US" sz="2600" b="1" i="1" u="none" strike="noStrike" cap="none" baseline="0">
                <a:solidFill>
                  <a:schemeClr val="dk1"/>
                </a:solidFill>
                <a:latin typeface="Georgia"/>
                <a:ea typeface="Georgia"/>
                <a:cs typeface="Georgia"/>
                <a:sym typeface="Georgia"/>
              </a:rPr>
              <a:t>no </a:t>
            </a:r>
            <a:r>
              <a:rPr lang="en-US" sz="2600" b="0" i="0" u="none" strike="noStrike" cap="none" baseline="0">
                <a:solidFill>
                  <a:schemeClr val="dk1"/>
                </a:solidFill>
                <a:latin typeface="Georgia"/>
                <a:ea typeface="Georgia"/>
                <a:cs typeface="Georgia"/>
                <a:sym typeface="Georgia"/>
              </a:rPr>
              <a:t>exceptions; you’re adults.</a:t>
            </a:r>
          </a:p>
          <a:p>
            <a:endParaRPr/>
          </a:p>
          <a:p>
            <a:endParaRPr/>
          </a:p>
        </p:txBody>
      </p:sp>
      <p:sp>
        <p:nvSpPr>
          <p:cNvPr id="368" name="Shape 368"/>
          <p:cNvSpPr txBox="1">
            <a:spLocks noGrp="1"/>
          </p:cNvSpPr>
          <p:nvPr>
            <p:ph type="body" idx="2"/>
          </p:nvPr>
        </p:nvSpPr>
        <p:spPr>
          <a:xfrm>
            <a:off x="4933950" y="1447800"/>
            <a:ext cx="3749099" cy="4572000"/>
          </a:xfrm>
          <a:prstGeom prst="rect">
            <a:avLst/>
          </a:prstGeom>
          <a:noFill/>
          <a:ln>
            <a:noFill/>
          </a:ln>
        </p:spPr>
        <p:txBody>
          <a:bodyPr lIns="91425" tIns="91425" rIns="91425" bIns="91425" anchor="t" anchorCtr="0">
            <a:noAutofit/>
          </a:bodyPr>
          <a:lstStyle/>
          <a:p>
            <a:pPr marL="274320" marR="0" lvl="0" indent="-198120" algn="l" rtl="0">
              <a:lnSpc>
                <a:spcPct val="100000"/>
              </a:lnSpc>
              <a:spcBef>
                <a:spcPts val="0"/>
              </a:spcBef>
              <a:spcAft>
                <a:spcPts val="0"/>
              </a:spcAft>
              <a:buClr>
                <a:schemeClr val="accent1"/>
              </a:buClr>
              <a:buSzPct val="166666"/>
              <a:buFont typeface="Georgia"/>
              <a:buChar char="•"/>
            </a:pPr>
            <a:r>
              <a:rPr lang="en-US" sz="2600" b="0" i="0" u="none" strike="noStrike" cap="none" baseline="0">
                <a:solidFill>
                  <a:schemeClr val="dk1"/>
                </a:solidFill>
                <a:latin typeface="Georgia"/>
                <a:ea typeface="Georgia"/>
                <a:cs typeface="Georgia"/>
                <a:sym typeface="Georgia"/>
              </a:rPr>
              <a:t>BYOT--Don’t abuse it.</a:t>
            </a:r>
          </a:p>
          <a:p>
            <a:endParaRPr/>
          </a:p>
          <a:p>
            <a:endParaRPr/>
          </a:p>
          <a:p>
            <a:pPr marL="274320" marR="0" lvl="0" indent="-198120" algn="l" rtl="0">
              <a:lnSpc>
                <a:spcPct val="100000"/>
              </a:lnSpc>
              <a:spcBef>
                <a:spcPts val="580"/>
              </a:spcBef>
              <a:spcAft>
                <a:spcPts val="0"/>
              </a:spcAft>
              <a:buClr>
                <a:schemeClr val="accent1"/>
              </a:buClr>
              <a:buSzPct val="166666"/>
              <a:buFont typeface="Georgia"/>
              <a:buChar char="•"/>
            </a:pPr>
            <a:r>
              <a:rPr lang="en-US" sz="2600" b="0" i="0" u="none" strike="noStrike" cap="none" baseline="0">
                <a:solidFill>
                  <a:schemeClr val="dk1"/>
                </a:solidFill>
                <a:latin typeface="Georgia"/>
                <a:ea typeface="Georgia"/>
                <a:cs typeface="Georgia"/>
                <a:sym typeface="Georgia"/>
              </a:rPr>
              <a:t>Procrastination on major assignments…</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Shape 373"/>
          <p:cNvSpPr txBox="1">
            <a:spLocks noGrp="1"/>
          </p:cNvSpPr>
          <p:nvPr>
            <p:ph type="title"/>
          </p:nvPr>
        </p:nvSpPr>
        <p:spPr>
          <a:xfrm>
            <a:off x="914400" y="274637"/>
            <a:ext cx="7772400" cy="1143000"/>
          </a:xfrm>
          <a:prstGeom prst="rect">
            <a:avLst/>
          </a:prstGeom>
          <a:noFill/>
          <a:ln>
            <a:noFill/>
          </a:ln>
        </p:spPr>
        <p:txBody>
          <a:bodyPr lIns="91425" tIns="91425" rIns="91425" bIns="91425" anchor="t" anchorCtr="0">
            <a:noAutofit/>
          </a:bodyPr>
          <a:lstStyle/>
          <a:p>
            <a:pPr marL="0" marR="0" lvl="0" indent="304800" algn="l" rtl="0">
              <a:lnSpc>
                <a:spcPct val="100000"/>
              </a:lnSpc>
              <a:spcBef>
                <a:spcPts val="0"/>
              </a:spcBef>
              <a:spcAft>
                <a:spcPts val="0"/>
              </a:spcAft>
              <a:buClr>
                <a:schemeClr val="dk2"/>
              </a:buClr>
              <a:buSzPct val="25000"/>
              <a:buFont typeface="Georgia"/>
              <a:buNone/>
            </a:pPr>
            <a:r>
              <a:rPr lang="en-US" sz="4000" b="0" i="0" u="none" strike="noStrike" cap="none" baseline="0">
                <a:solidFill>
                  <a:schemeClr val="dk2"/>
                </a:solidFill>
                <a:latin typeface="Georgia"/>
                <a:ea typeface="Georgia"/>
                <a:cs typeface="Georgia"/>
                <a:sym typeface="Georgia"/>
              </a:rPr>
              <a:t>Good stuff</a:t>
            </a:r>
          </a:p>
        </p:txBody>
      </p:sp>
      <p:sp>
        <p:nvSpPr>
          <p:cNvPr id="374" name="Shape 374"/>
          <p:cNvSpPr txBox="1">
            <a:spLocks noGrp="1"/>
          </p:cNvSpPr>
          <p:nvPr>
            <p:ph type="body" idx="1"/>
          </p:nvPr>
        </p:nvSpPr>
        <p:spPr>
          <a:xfrm>
            <a:off x="914400" y="1447800"/>
            <a:ext cx="3749099" cy="4572000"/>
          </a:xfrm>
          <a:prstGeom prst="rect">
            <a:avLst/>
          </a:prstGeom>
          <a:noFill/>
          <a:ln>
            <a:noFill/>
          </a:ln>
        </p:spPr>
        <p:txBody>
          <a:bodyPr lIns="91425" tIns="91425" rIns="91425" bIns="91425" anchor="t" anchorCtr="0">
            <a:noAutofit/>
          </a:bodyPr>
          <a:lstStyle/>
          <a:p>
            <a:pPr marL="274320" marR="0" lvl="0" indent="-198119" algn="l" rtl="0">
              <a:lnSpc>
                <a:spcPct val="100000"/>
              </a:lnSpc>
              <a:spcBef>
                <a:spcPts val="0"/>
              </a:spcBef>
              <a:spcAft>
                <a:spcPts val="0"/>
              </a:spcAft>
              <a:buClr>
                <a:schemeClr val="accent1"/>
              </a:buClr>
              <a:buSzPct val="166665"/>
              <a:buFont typeface="Georgia"/>
              <a:buChar char="•"/>
            </a:pPr>
            <a:r>
              <a:rPr lang="en-US" sz="3200"/>
              <a:t>My gift to you</a:t>
            </a:r>
            <a:r>
              <a:rPr lang="en-US" sz="3200" b="0" i="0" u="none" strike="noStrike" cap="none" baseline="0">
                <a:solidFill>
                  <a:schemeClr val="dk1"/>
                </a:solidFill>
                <a:latin typeface="Georgia"/>
                <a:ea typeface="Georgia"/>
                <a:cs typeface="Georgia"/>
                <a:sym typeface="Georgia"/>
              </a:rPr>
              <a:t>: </a:t>
            </a:r>
          </a:p>
          <a:p>
            <a:pPr marL="0" marR="0" lvl="0" indent="0" algn="l" rtl="0">
              <a:lnSpc>
                <a:spcPct val="100000"/>
              </a:lnSpc>
              <a:spcBef>
                <a:spcPts val="0"/>
              </a:spcBef>
              <a:spcAft>
                <a:spcPts val="0"/>
              </a:spcAft>
              <a:buNone/>
            </a:pPr>
            <a:r>
              <a:rPr lang="en-US" sz="3200" b="0" i="0" u="none" strike="noStrike" cap="none" baseline="0">
                <a:solidFill>
                  <a:schemeClr val="dk1"/>
                </a:solidFill>
                <a:latin typeface="Georgia"/>
                <a:ea typeface="Georgia"/>
                <a:cs typeface="Georgia"/>
                <a:sym typeface="Georgia"/>
              </a:rPr>
              <a:t>I drop the lowest quiz grade at the end of the semester</a:t>
            </a:r>
          </a:p>
          <a:p>
            <a:endParaRPr/>
          </a:p>
        </p:txBody>
      </p:sp>
      <p:sp>
        <p:nvSpPr>
          <p:cNvPr id="375" name="Shape 375"/>
          <p:cNvSpPr txBox="1">
            <a:spLocks noGrp="1"/>
          </p:cNvSpPr>
          <p:nvPr>
            <p:ph type="body" idx="2"/>
          </p:nvPr>
        </p:nvSpPr>
        <p:spPr>
          <a:xfrm>
            <a:off x="4933950" y="853225"/>
            <a:ext cx="3749099" cy="5166600"/>
          </a:xfrm>
          <a:prstGeom prst="rect">
            <a:avLst/>
          </a:prstGeom>
          <a:noFill/>
          <a:ln>
            <a:noFill/>
          </a:ln>
        </p:spPr>
        <p:txBody>
          <a:bodyPr lIns="91425" tIns="91425" rIns="91425" bIns="91425" anchor="t" anchorCtr="0">
            <a:noAutofit/>
          </a:bodyPr>
          <a:lstStyle/>
          <a:p>
            <a:pPr marL="274320" marR="0" lvl="0" indent="-198120" algn="l" rtl="0">
              <a:lnSpc>
                <a:spcPct val="100000"/>
              </a:lnSpc>
              <a:spcBef>
                <a:spcPts val="0"/>
              </a:spcBef>
              <a:spcAft>
                <a:spcPts val="0"/>
              </a:spcAft>
              <a:buClr>
                <a:schemeClr val="accent1"/>
              </a:buClr>
              <a:buSzPct val="166666"/>
              <a:buFont typeface="Georgia"/>
              <a:buChar char="•"/>
            </a:pPr>
            <a:r>
              <a:rPr lang="en-US" sz="3600" b="0" i="0" u="none" strike="noStrike" cap="none" baseline="0">
                <a:solidFill>
                  <a:schemeClr val="dk1"/>
                </a:solidFill>
                <a:latin typeface="Georgia"/>
                <a:ea typeface="Georgia"/>
                <a:cs typeface="Georgia"/>
                <a:sym typeface="Georgia"/>
              </a:rPr>
              <a:t>2 hall passes/extra credit passes</a:t>
            </a:r>
          </a:p>
          <a:p>
            <a:pPr marL="274320" marR="0" lvl="0" indent="-198120" algn="l" rtl="0">
              <a:lnSpc>
                <a:spcPct val="100000"/>
              </a:lnSpc>
              <a:spcBef>
                <a:spcPts val="580"/>
              </a:spcBef>
              <a:spcAft>
                <a:spcPts val="0"/>
              </a:spcAft>
              <a:buClr>
                <a:schemeClr val="accent1"/>
              </a:buClr>
              <a:buSzPct val="166666"/>
              <a:buFont typeface="Georgia"/>
              <a:buChar char="•"/>
            </a:pPr>
            <a:r>
              <a:rPr lang="en-US" sz="3600" b="0" i="0" u="none" strike="noStrike" cap="none" baseline="0">
                <a:solidFill>
                  <a:schemeClr val="dk1"/>
                </a:solidFill>
                <a:latin typeface="Georgia"/>
                <a:ea typeface="Georgia"/>
                <a:cs typeface="Georgia"/>
                <a:sym typeface="Georgia"/>
              </a:rPr>
              <a:t>Participation lends itself to a good grade! Keep that in mind! </a:t>
            </a:r>
          </a:p>
          <a:p>
            <a:endParaRP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Shape 380"/>
          <p:cNvSpPr txBox="1">
            <a:spLocks noGrp="1"/>
          </p:cNvSpPr>
          <p:nvPr>
            <p:ph type="title"/>
          </p:nvPr>
        </p:nvSpPr>
        <p:spPr>
          <a:xfrm>
            <a:off x="914400" y="274637"/>
            <a:ext cx="7772400" cy="1265700"/>
          </a:xfrm>
          <a:prstGeom prst="rect">
            <a:avLst/>
          </a:prstGeom>
          <a:noFill/>
          <a:ln>
            <a:noFill/>
          </a:ln>
        </p:spPr>
        <p:txBody>
          <a:bodyPr lIns="91425" tIns="91425" rIns="91425" bIns="91425" anchor="t" anchorCtr="0">
            <a:noAutofit/>
          </a:bodyPr>
          <a:lstStyle/>
          <a:p>
            <a:pPr marL="0" marR="0" lvl="0" indent="304800" algn="l" rtl="0">
              <a:lnSpc>
                <a:spcPct val="100000"/>
              </a:lnSpc>
              <a:spcBef>
                <a:spcPts val="0"/>
              </a:spcBef>
              <a:spcAft>
                <a:spcPts val="0"/>
              </a:spcAft>
              <a:buClr>
                <a:schemeClr val="dk2"/>
              </a:buClr>
              <a:buSzPct val="25000"/>
              <a:buFont typeface="Georgia"/>
              <a:buNone/>
            </a:pPr>
            <a:r>
              <a:rPr lang="en-US" sz="4000" b="0" i="0" u="none" strike="noStrike" cap="none" baseline="0">
                <a:solidFill>
                  <a:schemeClr val="dk2"/>
                </a:solidFill>
                <a:latin typeface="Georgia"/>
                <a:ea typeface="Georgia"/>
                <a:cs typeface="Georgia"/>
                <a:sym typeface="Georgia"/>
              </a:rPr>
              <a:t>Overview of American Lit for this semester. . . </a:t>
            </a:r>
          </a:p>
        </p:txBody>
      </p:sp>
      <p:sp>
        <p:nvSpPr>
          <p:cNvPr id="381" name="Shape 381"/>
          <p:cNvSpPr txBox="1">
            <a:spLocks noGrp="1"/>
          </p:cNvSpPr>
          <p:nvPr>
            <p:ph type="body" idx="1"/>
          </p:nvPr>
        </p:nvSpPr>
        <p:spPr>
          <a:xfrm>
            <a:off x="560225" y="1367325"/>
            <a:ext cx="7835700" cy="45720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Georgia"/>
              <a:buNone/>
            </a:pPr>
            <a:r>
              <a:rPr lang="en-US" sz="3000"/>
              <a:t>
</a:t>
            </a:r>
          </a:p>
          <a:p>
            <a:pPr marL="0" lvl="0" indent="0" rtl="0">
              <a:lnSpc>
                <a:spcPct val="115000"/>
              </a:lnSpc>
              <a:spcBef>
                <a:spcPts val="0"/>
              </a:spcBef>
              <a:buClr>
                <a:schemeClr val="dk1"/>
              </a:buClr>
              <a:buSzPct val="36666"/>
              <a:buFont typeface="Arial"/>
              <a:buNone/>
            </a:pPr>
            <a:r>
              <a:rPr lang="en-US" sz="3000">
                <a:latin typeface="Arial"/>
                <a:ea typeface="Arial"/>
                <a:cs typeface="Arial"/>
                <a:sym typeface="Arial"/>
              </a:rPr>
              <a:t>-Introduction to American Literature second semester (an overview)</a:t>
            </a:r>
          </a:p>
          <a:p>
            <a:pPr marL="0" lvl="0" indent="0" rtl="0">
              <a:lnSpc>
                <a:spcPct val="115000"/>
              </a:lnSpc>
              <a:spcBef>
                <a:spcPts val="0"/>
              </a:spcBef>
              <a:buClr>
                <a:schemeClr val="dk1"/>
              </a:buClr>
              <a:buSzPct val="36666"/>
              <a:buFont typeface="Arial"/>
              <a:buNone/>
            </a:pPr>
            <a:r>
              <a:rPr lang="en-US" sz="3000" u="sng">
                <a:solidFill>
                  <a:schemeClr val="accent1"/>
                </a:solidFill>
                <a:hlinkClick r:id="rId3"/>
              </a:rPr>
              <a:t>http://www.youtube.com/watch?v=RIXkVPHwN1E</a:t>
            </a:r>
          </a:p>
          <a:p>
            <a:endParaRPr/>
          </a:p>
        </p:txBody>
      </p:sp>
      <p:sp>
        <p:nvSpPr>
          <p:cNvPr id="382" name="Shape 382"/>
          <p:cNvSpPr txBox="1">
            <a:spLocks noGrp="1"/>
          </p:cNvSpPr>
          <p:nvPr>
            <p:ph type="body" idx="2"/>
          </p:nvPr>
        </p:nvSpPr>
        <p:spPr>
          <a:xfrm>
            <a:off x="8305800" y="1447800"/>
            <a:ext cx="377248" cy="584744"/>
          </a:xfrm>
          <a:prstGeom prst="rect">
            <a:avLst/>
          </a:prstGeom>
          <a:noFill/>
          <a:ln>
            <a:noFill/>
          </a:ln>
        </p:spPr>
        <p:txBody>
          <a:bodyPr lIns="91425" tIns="91425" rIns="91425" bIns="91425" anchor="t" anchorCtr="0">
            <a:noAutofit/>
          </a:bodyPr>
          <a:lstStyle/>
          <a:p>
            <a:endParaRP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Shape 387"/>
          <p:cNvSpPr txBox="1">
            <a:spLocks noGrp="1"/>
          </p:cNvSpPr>
          <p:nvPr>
            <p:ph type="title"/>
          </p:nvPr>
        </p:nvSpPr>
        <p:spPr>
          <a:xfrm>
            <a:off x="367950" y="207500"/>
            <a:ext cx="8229600" cy="6999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US" sz="2400" b="0" i="0" u="none" strike="noStrike" cap="none" baseline="0">
                <a:solidFill>
                  <a:schemeClr val="dk2"/>
                </a:solidFill>
                <a:latin typeface="Georgia"/>
                <a:ea typeface="Georgia"/>
                <a:cs typeface="Georgia"/>
                <a:sym typeface="Georgia"/>
              </a:rPr>
              <a:t>Goals Letter: </a:t>
            </a:r>
            <a:r>
              <a:rPr lang="en-US" sz="3000" i="1"/>
              <a:t>Dear Ms. Server. . .</a:t>
            </a:r>
            <a:r>
              <a:rPr lang="en-US" sz="4800" b="0" i="0" u="none" strike="noStrike" cap="none" baseline="0">
                <a:solidFill>
                  <a:schemeClr val="dk2"/>
                </a:solidFill>
                <a:latin typeface="Georgia"/>
                <a:ea typeface="Georgia"/>
                <a:cs typeface="Georgia"/>
                <a:sym typeface="Georgia"/>
              </a:rPr>
              <a:t> </a:t>
            </a:r>
          </a:p>
        </p:txBody>
      </p:sp>
      <p:sp>
        <p:nvSpPr>
          <p:cNvPr id="388" name="Shape 388"/>
          <p:cNvSpPr txBox="1">
            <a:spLocks noGrp="1"/>
          </p:cNvSpPr>
          <p:nvPr>
            <p:ph type="body" idx="1"/>
          </p:nvPr>
        </p:nvSpPr>
        <p:spPr>
          <a:xfrm>
            <a:off x="457200" y="833075"/>
            <a:ext cx="8229600" cy="5735100"/>
          </a:xfrm>
          <a:prstGeom prst="rect">
            <a:avLst/>
          </a:prstGeom>
          <a:noFill/>
          <a:ln>
            <a:noFill/>
          </a:ln>
        </p:spPr>
        <p:txBody>
          <a:bodyPr lIns="91425" tIns="91425" rIns="91425" bIns="91425" anchor="t" anchorCtr="0">
            <a:noAutofit/>
          </a:bodyPr>
          <a:lstStyle/>
          <a:p>
            <a:pPr marL="0" marR="0" lvl="0" indent="0" algn="l" rtl="0">
              <a:lnSpc>
                <a:spcPct val="100000"/>
              </a:lnSpc>
              <a:spcBef>
                <a:spcPts val="600"/>
              </a:spcBef>
              <a:spcAft>
                <a:spcPts val="0"/>
              </a:spcAft>
              <a:buNone/>
            </a:pPr>
            <a:r>
              <a:rPr lang="en-US" sz="2400" b="0" i="0" u="none" strike="noStrike" cap="none" baseline="0">
                <a:solidFill>
                  <a:schemeClr val="dk1"/>
                </a:solidFill>
                <a:latin typeface="Georgia"/>
                <a:ea typeface="Georgia"/>
                <a:cs typeface="Georgia"/>
                <a:sym typeface="Georgia"/>
              </a:rPr>
              <a:t>Write a one page letter to me addressing the following questions:</a:t>
            </a:r>
          </a:p>
          <a:p>
            <a:endParaRPr/>
          </a:p>
          <a:p>
            <a:pPr marL="0" marR="0" lvl="0" indent="0" algn="l" rtl="0">
              <a:lnSpc>
                <a:spcPct val="100000"/>
              </a:lnSpc>
              <a:spcBef>
                <a:spcPts val="600"/>
              </a:spcBef>
              <a:spcAft>
                <a:spcPts val="0"/>
              </a:spcAft>
              <a:buNone/>
            </a:pPr>
            <a:r>
              <a:rPr lang="en-US" sz="2400">
                <a:solidFill>
                  <a:schemeClr val="dk1"/>
                </a:solidFill>
              </a:rPr>
              <a:t>1. </a:t>
            </a:r>
            <a:r>
              <a:rPr lang="en-US" sz="2400" b="0" i="0" u="none" strike="noStrike" cap="none" baseline="0">
                <a:solidFill>
                  <a:schemeClr val="dk1"/>
                </a:solidFill>
                <a:latin typeface="Georgia"/>
                <a:ea typeface="Georgia"/>
                <a:cs typeface="Georgia"/>
                <a:sym typeface="Georgia"/>
              </a:rPr>
              <a:t>What are your goals for this</a:t>
            </a:r>
            <a:r>
              <a:rPr lang="en-US" sz="2400">
                <a:solidFill>
                  <a:schemeClr val="dk1"/>
                </a:solidFill>
              </a:rPr>
              <a:t> semester</a:t>
            </a:r>
            <a:r>
              <a:rPr lang="en-US" sz="2400" b="0" i="0" u="none" strike="noStrike" cap="none" baseline="0">
                <a:solidFill>
                  <a:schemeClr val="dk1"/>
                </a:solidFill>
                <a:latin typeface="Georgia"/>
                <a:ea typeface="Georgia"/>
                <a:cs typeface="Georgia"/>
                <a:sym typeface="Georgia"/>
              </a:rPr>
              <a:t>?</a:t>
            </a:r>
          </a:p>
          <a:p>
            <a:endParaRPr/>
          </a:p>
          <a:p>
            <a:pPr marL="0" marR="0" lvl="0" indent="0" algn="l" rtl="0">
              <a:lnSpc>
                <a:spcPct val="100000"/>
              </a:lnSpc>
              <a:spcBef>
                <a:spcPts val="600"/>
              </a:spcBef>
              <a:spcAft>
                <a:spcPts val="0"/>
              </a:spcAft>
              <a:buNone/>
            </a:pPr>
            <a:r>
              <a:rPr lang="en-US" sz="2400">
                <a:solidFill>
                  <a:schemeClr val="dk1"/>
                </a:solidFill>
              </a:rPr>
              <a:t>2. </a:t>
            </a:r>
            <a:r>
              <a:rPr lang="en-US" sz="2400" b="0" i="0" u="none" strike="noStrike" cap="none" baseline="0">
                <a:solidFill>
                  <a:schemeClr val="dk1"/>
                </a:solidFill>
                <a:latin typeface="Georgia"/>
                <a:ea typeface="Georgia"/>
                <a:cs typeface="Georgia"/>
                <a:sym typeface="Georgia"/>
              </a:rPr>
              <a:t>What is something you did well </a:t>
            </a:r>
            <a:r>
              <a:rPr lang="en-US" sz="2400">
                <a:solidFill>
                  <a:schemeClr val="dk1"/>
                </a:solidFill>
              </a:rPr>
              <a:t>last semester (academically-speaking/in English primarily)</a:t>
            </a:r>
            <a:r>
              <a:rPr lang="en-US" sz="2400" b="0" i="0" u="none" strike="noStrike" cap="none" baseline="0">
                <a:solidFill>
                  <a:schemeClr val="dk1"/>
                </a:solidFill>
                <a:latin typeface="Georgia"/>
                <a:ea typeface="Georgia"/>
                <a:cs typeface="Georgia"/>
                <a:sym typeface="Georgia"/>
              </a:rPr>
              <a:t>?</a:t>
            </a:r>
          </a:p>
          <a:p>
            <a:endParaRPr/>
          </a:p>
          <a:p>
            <a:pPr marL="0" marR="0" lvl="0" indent="0" algn="l" rtl="0">
              <a:lnSpc>
                <a:spcPct val="100000"/>
              </a:lnSpc>
              <a:spcBef>
                <a:spcPts val="600"/>
              </a:spcBef>
              <a:spcAft>
                <a:spcPts val="0"/>
              </a:spcAft>
              <a:buNone/>
            </a:pPr>
            <a:r>
              <a:rPr lang="en-US" sz="2400">
                <a:solidFill>
                  <a:schemeClr val="dk1"/>
                </a:solidFill>
              </a:rPr>
              <a:t>3. In regards to your academics, what </a:t>
            </a:r>
            <a:r>
              <a:rPr lang="en-US" sz="2400" b="0" i="0" u="none" strike="noStrike" cap="none" baseline="0">
                <a:solidFill>
                  <a:schemeClr val="dk1"/>
                </a:solidFill>
                <a:latin typeface="Georgia"/>
                <a:ea typeface="Georgia"/>
                <a:cs typeface="Georgia"/>
                <a:sym typeface="Georgia"/>
              </a:rPr>
              <a:t>is something you need to improve upon, and how do you plan to achieve it?</a:t>
            </a:r>
          </a:p>
          <a:p>
            <a:endParaRPr/>
          </a:p>
          <a:p>
            <a:pPr marL="0" marR="0" lvl="0" indent="0" algn="l" rtl="0">
              <a:lnSpc>
                <a:spcPct val="100000"/>
              </a:lnSpc>
              <a:spcBef>
                <a:spcPts val="600"/>
              </a:spcBef>
              <a:spcAft>
                <a:spcPts val="0"/>
              </a:spcAft>
              <a:buNone/>
            </a:pPr>
            <a:r>
              <a:rPr lang="en-US" sz="2400">
                <a:solidFill>
                  <a:schemeClr val="dk1"/>
                </a:solidFill>
              </a:rPr>
              <a:t>INCLUDE: three semicolons, action verbs, descriptive words (not bland words like “good” or “bad”), correct use of commas, correct spelling etc.</a:t>
            </a:r>
            <a:r>
              <a:rPr lang="en-US" sz="1800">
                <a:solidFill>
                  <a:schemeClr val="dk1"/>
                </a:solidFill>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R-E-S-P-E-C-T!</a:t>
            </a:r>
          </a:p>
        </p:txBody>
      </p:sp>
      <p:sp>
        <p:nvSpPr>
          <p:cNvPr id="146" name="Shape 146"/>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147" name="Shape 147"/>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148" name="Shape 148"/>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84595"/>
              <a:buFont typeface="Arial"/>
              <a:buChar char="•"/>
            </a:pPr>
            <a:r>
              <a:rPr lang="en-US" sz="6600" b="0" i="0" u="none" strike="noStrike" cap="none" baseline="0">
                <a:solidFill>
                  <a:schemeClr val="dk1"/>
                </a:solidFill>
                <a:latin typeface="Arial"/>
                <a:ea typeface="Arial"/>
                <a:cs typeface="Arial"/>
                <a:sym typeface="Arial"/>
              </a:rPr>
              <a:t>Respect others. </a:t>
            </a:r>
          </a:p>
          <a:p>
            <a:pPr marL="0" marR="0" lvl="0" indent="0" algn="l" rtl="0">
              <a:lnSpc>
                <a:spcPct val="100000"/>
              </a:lnSpc>
              <a:spcBef>
                <a:spcPts val="580"/>
              </a:spcBef>
              <a:spcAft>
                <a:spcPts val="0"/>
              </a:spcAft>
              <a:buClr>
                <a:schemeClr val="accent1"/>
              </a:buClr>
              <a:buSzPct val="84595"/>
              <a:buFont typeface="Arial"/>
              <a:buChar char="•"/>
            </a:pPr>
            <a:r>
              <a:rPr lang="en-US" sz="6600" b="0" i="0" u="none" strike="noStrike" cap="none" baseline="0">
                <a:solidFill>
                  <a:schemeClr val="dk1"/>
                </a:solidFill>
                <a:latin typeface="Arial"/>
                <a:ea typeface="Arial"/>
                <a:cs typeface="Arial"/>
                <a:sym typeface="Arial"/>
              </a:rPr>
              <a:t>Respect yourself.</a:t>
            </a:r>
          </a:p>
          <a:p>
            <a:pPr marL="0" marR="0" lvl="0" indent="0" algn="l" rtl="0">
              <a:lnSpc>
                <a:spcPct val="100000"/>
              </a:lnSpc>
              <a:spcBef>
                <a:spcPts val="580"/>
              </a:spcBef>
              <a:spcAft>
                <a:spcPts val="0"/>
              </a:spcAft>
              <a:buClr>
                <a:schemeClr val="accent1"/>
              </a:buClr>
              <a:buSzPct val="84595"/>
              <a:buFont typeface="Arial"/>
              <a:buChar char="•"/>
            </a:pPr>
            <a:r>
              <a:rPr lang="en-US" sz="6600" b="0" i="0" u="none" strike="noStrike" cap="none" baseline="0">
                <a:solidFill>
                  <a:schemeClr val="dk1"/>
                </a:solidFill>
                <a:latin typeface="Arial"/>
                <a:ea typeface="Arial"/>
                <a:cs typeface="Arial"/>
                <a:sym typeface="Arial"/>
              </a:rPr>
              <a:t>Respect the property. </a:t>
            </a:r>
          </a:p>
          <a:p>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Classroom Expectations</a:t>
            </a:r>
          </a:p>
        </p:txBody>
      </p:sp>
      <p:sp>
        <p:nvSpPr>
          <p:cNvPr id="154" name="Shape 154"/>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155" name="Shape 155"/>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156" name="Shape 156"/>
          <p:cNvSpPr txBox="1">
            <a:spLocks noGrp="1"/>
          </p:cNvSpPr>
          <p:nvPr>
            <p:ph type="body" idx="1"/>
          </p:nvPr>
        </p:nvSpPr>
        <p:spPr>
          <a:xfrm>
            <a:off x="609600" y="1676400"/>
            <a:ext cx="7772400" cy="4478108"/>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3600" b="1" i="0" u="none" strike="noStrike" cap="none" baseline="0">
                <a:solidFill>
                  <a:schemeClr val="dk1"/>
                </a:solidFill>
                <a:latin typeface="Arial"/>
                <a:ea typeface="Arial"/>
                <a:cs typeface="Arial"/>
                <a:sym typeface="Arial"/>
              </a:rPr>
              <a:t>The 4 P’s. </a:t>
            </a:r>
          </a:p>
          <a:p>
            <a:pPr marL="0" marR="0" lvl="0" indent="0" algn="l" rtl="0">
              <a:lnSpc>
                <a:spcPct val="90000"/>
              </a:lnSpc>
              <a:spcBef>
                <a:spcPts val="58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Be </a:t>
            </a:r>
            <a:r>
              <a:rPr lang="en-US" sz="2800" b="1" i="0" u="none" strike="noStrike" cap="none" baseline="0">
                <a:solidFill>
                  <a:schemeClr val="dk1"/>
                </a:solidFill>
                <a:latin typeface="Arial"/>
                <a:ea typeface="Arial"/>
                <a:cs typeface="Arial"/>
                <a:sym typeface="Arial"/>
              </a:rPr>
              <a:t>PROMPT</a:t>
            </a:r>
            <a:r>
              <a:rPr lang="en-US" sz="2800" b="0" i="0" u="none" strike="noStrike" cap="none" baseline="0">
                <a:solidFill>
                  <a:schemeClr val="dk1"/>
                </a:solidFill>
                <a:latin typeface="Arial"/>
                <a:ea typeface="Arial"/>
                <a:cs typeface="Arial"/>
                <a:sym typeface="Arial"/>
              </a:rPr>
              <a:t>: (arriving before the bell quiet and SEATED or you are </a:t>
            </a:r>
            <a:r>
              <a:rPr lang="en-US" sz="2800" b="0" i="1" u="none" strike="noStrike" cap="none" baseline="0">
                <a:solidFill>
                  <a:schemeClr val="dk1"/>
                </a:solidFill>
                <a:latin typeface="Arial"/>
                <a:ea typeface="Arial"/>
                <a:cs typeface="Arial"/>
                <a:sym typeface="Arial"/>
              </a:rPr>
              <a:t>tardy</a:t>
            </a:r>
            <a:r>
              <a:rPr lang="en-US" sz="2800" b="0" i="0" u="none" strike="noStrike" cap="none" baseline="0">
                <a:solidFill>
                  <a:schemeClr val="dk1"/>
                </a:solidFill>
                <a:latin typeface="Arial"/>
                <a:ea typeface="Arial"/>
                <a:cs typeface="Arial"/>
                <a:sym typeface="Arial"/>
              </a:rPr>
              <a:t>) </a:t>
            </a:r>
          </a:p>
          <a:p>
            <a:pPr marL="0" marR="0" lvl="0" indent="0" algn="l" rtl="0">
              <a:lnSpc>
                <a:spcPct val="90000"/>
              </a:lnSpc>
              <a:spcBef>
                <a:spcPts val="58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Be </a:t>
            </a:r>
            <a:r>
              <a:rPr lang="en-US" sz="2800" b="1" i="0" u="none" strike="noStrike" cap="none" baseline="0">
                <a:solidFill>
                  <a:schemeClr val="dk1"/>
                </a:solidFill>
                <a:latin typeface="Arial"/>
                <a:ea typeface="Arial"/>
                <a:cs typeface="Arial"/>
                <a:sym typeface="Arial"/>
              </a:rPr>
              <a:t>PREPARED</a:t>
            </a:r>
            <a:r>
              <a:rPr lang="en-US" sz="2800" b="0" i="0" u="none" strike="noStrike" cap="none" baseline="0">
                <a:solidFill>
                  <a:schemeClr val="dk1"/>
                </a:solidFill>
                <a:latin typeface="Arial"/>
                <a:ea typeface="Arial"/>
                <a:cs typeface="Arial"/>
                <a:sym typeface="Arial"/>
              </a:rPr>
              <a:t>: (completed homework, materials, and books)</a:t>
            </a:r>
          </a:p>
          <a:p>
            <a:pPr marL="0" marR="0" lvl="0" indent="0" algn="l" rtl="0">
              <a:lnSpc>
                <a:spcPct val="90000"/>
              </a:lnSpc>
              <a:spcBef>
                <a:spcPts val="58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Be </a:t>
            </a:r>
            <a:r>
              <a:rPr lang="en-US" sz="2800" b="1" i="0" u="none" strike="noStrike" cap="none" baseline="0">
                <a:solidFill>
                  <a:schemeClr val="dk1"/>
                </a:solidFill>
                <a:latin typeface="Arial"/>
                <a:ea typeface="Arial"/>
                <a:cs typeface="Arial"/>
                <a:sym typeface="Arial"/>
              </a:rPr>
              <a:t>POLITE</a:t>
            </a:r>
            <a:r>
              <a:rPr lang="en-US" sz="2800" b="0" i="0" u="none" strike="noStrike" cap="none" baseline="0">
                <a:solidFill>
                  <a:schemeClr val="dk1"/>
                </a:solidFill>
                <a:latin typeface="Arial"/>
                <a:ea typeface="Arial"/>
                <a:cs typeface="Arial"/>
                <a:sym typeface="Arial"/>
              </a:rPr>
              <a:t>: (Raising hands, not interrupting one another, avoid negative/hurtful comments) </a:t>
            </a:r>
          </a:p>
          <a:p>
            <a:pPr marL="0" marR="0" lvl="0" indent="0" algn="l" rtl="0">
              <a:lnSpc>
                <a:spcPct val="90000"/>
              </a:lnSpc>
              <a:spcBef>
                <a:spcPts val="58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Be</a:t>
            </a:r>
            <a:r>
              <a:rPr lang="en-US" sz="2800" b="1" i="0" u="none" strike="noStrike" cap="none" baseline="0">
                <a:solidFill>
                  <a:schemeClr val="dk1"/>
                </a:solidFill>
                <a:latin typeface="Arial"/>
                <a:ea typeface="Arial"/>
                <a:cs typeface="Arial"/>
                <a:sym typeface="Arial"/>
              </a:rPr>
              <a:t> PRODUCTIVE</a:t>
            </a:r>
            <a:r>
              <a:rPr lang="en-US" sz="2800" b="0" i="0" u="none" strike="noStrike" cap="none" baseline="0">
                <a:solidFill>
                  <a:schemeClr val="dk1"/>
                </a:solidFill>
                <a:latin typeface="Arial"/>
                <a:ea typeface="Arial"/>
                <a:cs typeface="Arial"/>
                <a:sym typeface="Arial"/>
              </a:rPr>
              <a:t>: (Participating, staying on task, working hard)</a:t>
            </a:r>
          </a:p>
          <a:p>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164" name="Shape 164"/>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165" name="Shape 165"/>
          <p:cNvSpPr txBox="1">
            <a:spLocks noGrp="1"/>
          </p:cNvSpPr>
          <p:nvPr>
            <p:ph type="body" idx="1"/>
          </p:nvPr>
        </p:nvSpPr>
        <p:spPr>
          <a:xfrm>
            <a:off x="609600" y="1295400"/>
            <a:ext cx="7772400" cy="3277779"/>
          </a:xfrm>
          <a:prstGeom prst="rect">
            <a:avLst/>
          </a:prstGeom>
          <a:noFill/>
          <a:ln>
            <a:noFill/>
          </a:ln>
        </p:spPr>
        <p:txBody>
          <a:bodyPr lIns="91425" tIns="45700" rIns="91425" bIns="45700" anchor="t" anchorCtr="0">
            <a:noAutofit/>
          </a:bodyPr>
          <a:lstStyle/>
          <a:p>
            <a:pPr marL="0" marR="0" lvl="0" indent="0" algn="l" rtl="0">
              <a:lnSpc>
                <a:spcPct val="75000"/>
              </a:lnSpc>
              <a:spcBef>
                <a:spcPts val="580"/>
              </a:spcBef>
              <a:spcAft>
                <a:spcPts val="0"/>
              </a:spcAft>
              <a:buClr>
                <a:schemeClr val="accent1"/>
              </a:buClr>
              <a:buSzPct val="171296"/>
              <a:buFont typeface="Arial"/>
              <a:buChar char="•"/>
            </a:pPr>
            <a:r>
              <a:rPr lang="en-US" sz="1800" b="0" i="0" u="none" strike="noStrike" cap="none" baseline="0">
                <a:solidFill>
                  <a:schemeClr val="dk1"/>
                </a:solidFill>
                <a:latin typeface="Georgia"/>
                <a:ea typeface="Georgia"/>
                <a:cs typeface="Georgia"/>
                <a:sym typeface="Georgia"/>
              </a:rPr>
              <a:t>
</a:t>
            </a:r>
            <a:r>
              <a:rPr lang="en-US" sz="3600" b="1" i="0" u="none" strike="noStrike" cap="none" baseline="0">
                <a:solidFill>
                  <a:schemeClr val="dk1"/>
                </a:solidFill>
                <a:latin typeface="Arial"/>
                <a:ea typeface="Arial"/>
                <a:cs typeface="Arial"/>
                <a:sym typeface="Arial"/>
              </a:rPr>
              <a:t>BYOT</a:t>
            </a:r>
            <a:r>
              <a:rPr lang="en-US" sz="3600" b="0" i="0" u="none" strike="noStrike" cap="none" baseline="0">
                <a:solidFill>
                  <a:schemeClr val="dk1"/>
                </a:solidFill>
                <a:latin typeface="Arial"/>
                <a:ea typeface="Arial"/>
                <a:cs typeface="Arial"/>
                <a:sym typeface="Arial"/>
              </a:rPr>
              <a:t>: Don't abuse it. </a:t>
            </a:r>
          </a:p>
          <a:p>
            <a:endParaRPr/>
          </a:p>
          <a:p>
            <a:pPr marL="0" marR="0" lvl="0" indent="0" algn="l" rtl="0">
              <a:lnSpc>
                <a:spcPct val="75000"/>
              </a:lnSpc>
              <a:spcBef>
                <a:spcPts val="580"/>
              </a:spcBef>
              <a:spcAft>
                <a:spcPts val="0"/>
              </a:spcAft>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Instagram can be viewed later; Facebook is not reality, and your status can be updated later. </a:t>
            </a:r>
          </a:p>
          <a:p>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88578" y="274637"/>
            <a:ext cx="8598300"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OBJECTIVES:</a:t>
            </a:r>
          </a:p>
        </p:txBody>
      </p:sp>
      <p:sp>
        <p:nvSpPr>
          <p:cNvPr id="171" name="Shape 171"/>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172" name="Shape 172"/>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173" name="Shape 173"/>
          <p:cNvSpPr txBox="1">
            <a:spLocks noGrp="1"/>
          </p:cNvSpPr>
          <p:nvPr>
            <p:ph type="body" idx="1"/>
          </p:nvPr>
        </p:nvSpPr>
        <p:spPr>
          <a:xfrm>
            <a:off x="124478" y="1268266"/>
            <a:ext cx="8939399" cy="4918228"/>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25000"/>
              <a:buFont typeface="Georgia"/>
              <a:buNone/>
            </a:pPr>
            <a:r>
              <a:rPr lang="en-US" sz="2400" b="0" i="0" u="none" strike="noStrike" cap="none" baseline="0">
                <a:solidFill>
                  <a:srgbClr val="000000"/>
                </a:solidFill>
                <a:latin typeface="Georgia"/>
                <a:ea typeface="Georgia"/>
                <a:cs typeface="Georgia"/>
                <a:sym typeface="Georgia"/>
              </a:rPr>
              <a:t>American Literature will approach the study of American literature through:</a:t>
            </a:r>
          </a:p>
          <a:p>
            <a:pPr marL="0" marR="0" lvl="0" indent="0" algn="l" rtl="0">
              <a:lnSpc>
                <a:spcPct val="90000"/>
              </a:lnSpc>
              <a:spcBef>
                <a:spcPts val="580"/>
              </a:spcBef>
              <a:spcAft>
                <a:spcPts val="0"/>
              </a:spcAft>
              <a:buClr>
                <a:schemeClr val="accent1"/>
              </a:buClr>
              <a:buSzPct val="25000"/>
              <a:buFont typeface="Georgia"/>
              <a:buNone/>
            </a:pPr>
            <a:r>
              <a:rPr lang="en-US" sz="2400" b="0" i="0" u="none" strike="noStrike" cap="none" baseline="0">
                <a:solidFill>
                  <a:srgbClr val="000000"/>
                </a:solidFill>
                <a:latin typeface="Georgia"/>
                <a:ea typeface="Georgia"/>
                <a:cs typeface="Georgia"/>
                <a:sym typeface="Georgia"/>
              </a:rPr>
              <a:t>reading +</a:t>
            </a:r>
          </a:p>
          <a:p>
            <a:pPr marL="0" marR="0" lvl="0" indent="0" algn="l" rtl="0">
              <a:lnSpc>
                <a:spcPct val="90000"/>
              </a:lnSpc>
              <a:spcBef>
                <a:spcPts val="580"/>
              </a:spcBef>
              <a:spcAft>
                <a:spcPts val="0"/>
              </a:spcAft>
              <a:buClr>
                <a:schemeClr val="accent1"/>
              </a:buClr>
              <a:buSzPct val="25000"/>
              <a:buFont typeface="Georgia"/>
              <a:buNone/>
            </a:pPr>
            <a:r>
              <a:rPr lang="en-US" sz="2400" b="0" i="0" u="none" strike="noStrike" cap="none" baseline="0">
                <a:solidFill>
                  <a:srgbClr val="000000"/>
                </a:solidFill>
                <a:latin typeface="Georgia"/>
                <a:ea typeface="Georgia"/>
                <a:cs typeface="Georgia"/>
                <a:sym typeface="Georgia"/>
              </a:rPr>
              <a:t>writing +</a:t>
            </a:r>
          </a:p>
          <a:p>
            <a:pPr marL="0" marR="0" lvl="0" indent="0" algn="l" rtl="0">
              <a:lnSpc>
                <a:spcPct val="90000"/>
              </a:lnSpc>
              <a:spcBef>
                <a:spcPts val="580"/>
              </a:spcBef>
              <a:spcAft>
                <a:spcPts val="0"/>
              </a:spcAft>
              <a:buClr>
                <a:schemeClr val="accent1"/>
              </a:buClr>
              <a:buSzPct val="25000"/>
              <a:buFont typeface="Georgia"/>
              <a:buNone/>
            </a:pPr>
            <a:r>
              <a:rPr lang="en-US" sz="2400" b="0" i="0" u="none" strike="noStrike" cap="none" baseline="0">
                <a:solidFill>
                  <a:srgbClr val="000000"/>
                </a:solidFill>
                <a:latin typeface="Georgia"/>
                <a:ea typeface="Georgia"/>
                <a:cs typeface="Georgia"/>
                <a:sym typeface="Georgia"/>
              </a:rPr>
              <a:t>listening +</a:t>
            </a:r>
          </a:p>
          <a:p>
            <a:pPr marL="0" marR="0" lvl="0" indent="0" algn="l" rtl="0">
              <a:lnSpc>
                <a:spcPct val="90000"/>
              </a:lnSpc>
              <a:spcBef>
                <a:spcPts val="580"/>
              </a:spcBef>
              <a:spcAft>
                <a:spcPts val="0"/>
              </a:spcAft>
              <a:buClr>
                <a:schemeClr val="accent1"/>
              </a:buClr>
              <a:buSzPct val="25000"/>
              <a:buFont typeface="Georgia"/>
              <a:buNone/>
            </a:pPr>
            <a:r>
              <a:rPr lang="en-US" sz="2400" b="0" i="0" u="none" strike="noStrike" cap="none" baseline="0">
                <a:solidFill>
                  <a:srgbClr val="000000"/>
                </a:solidFill>
                <a:latin typeface="Georgia"/>
                <a:ea typeface="Georgia"/>
                <a:cs typeface="Georgia"/>
                <a:sym typeface="Georgia"/>
              </a:rPr>
              <a:t>speaking +</a:t>
            </a:r>
          </a:p>
          <a:p>
            <a:pPr marL="0" marR="0" lvl="0" indent="0" algn="l" rtl="0">
              <a:lnSpc>
                <a:spcPct val="90000"/>
              </a:lnSpc>
              <a:spcBef>
                <a:spcPts val="580"/>
              </a:spcBef>
              <a:spcAft>
                <a:spcPts val="0"/>
              </a:spcAft>
              <a:buClr>
                <a:schemeClr val="accent1"/>
              </a:buClr>
              <a:buSzPct val="25000"/>
              <a:buFont typeface="Georgia"/>
              <a:buNone/>
            </a:pPr>
            <a:r>
              <a:rPr lang="en-US" sz="2400" b="0" i="0" u="none" strike="noStrike" cap="none" baseline="0">
                <a:solidFill>
                  <a:srgbClr val="000000"/>
                </a:solidFill>
                <a:latin typeface="Georgia"/>
                <a:ea typeface="Georgia"/>
                <a:cs typeface="Georgia"/>
                <a:sym typeface="Georgia"/>
              </a:rPr>
              <a:t>viewing + </a:t>
            </a:r>
          </a:p>
          <a:p>
            <a:pPr marL="0" marR="0" lvl="0" indent="0" algn="l" rtl="0">
              <a:lnSpc>
                <a:spcPct val="90000"/>
              </a:lnSpc>
              <a:spcBef>
                <a:spcPts val="580"/>
              </a:spcBef>
              <a:spcAft>
                <a:spcPts val="0"/>
              </a:spcAft>
              <a:buClr>
                <a:schemeClr val="accent1"/>
              </a:buClr>
              <a:buSzPct val="25000"/>
              <a:buFont typeface="Georgia"/>
              <a:buNone/>
            </a:pPr>
            <a:r>
              <a:rPr lang="en-US" sz="2400" b="0" i="0" u="none" strike="noStrike" cap="none" baseline="0">
                <a:solidFill>
                  <a:schemeClr val="dk1"/>
                </a:solidFill>
                <a:latin typeface="Georgia"/>
                <a:ea typeface="Georgia"/>
                <a:cs typeface="Georgia"/>
                <a:sym typeface="Georgia"/>
              </a:rPr>
              <a:t>_____________</a:t>
            </a:r>
          </a:p>
          <a:p>
            <a:pPr marL="0" marR="0" lvl="0" indent="0" algn="l" rtl="0">
              <a:lnSpc>
                <a:spcPct val="90000"/>
              </a:lnSpc>
              <a:spcBef>
                <a:spcPts val="580"/>
              </a:spcBef>
              <a:spcAft>
                <a:spcPts val="0"/>
              </a:spcAft>
              <a:buClr>
                <a:schemeClr val="accent1"/>
              </a:buClr>
              <a:buSzPct val="25000"/>
              <a:buFont typeface="Georgia"/>
              <a:buNone/>
            </a:pPr>
            <a:r>
              <a:rPr lang="en-US" sz="2400" b="0" i="0" u="none" strike="noStrike" cap="none" baseline="0">
                <a:solidFill>
                  <a:schemeClr val="dk1"/>
                </a:solidFill>
                <a:latin typeface="Georgia"/>
                <a:ea typeface="Georgia"/>
                <a:cs typeface="Georgia"/>
                <a:sym typeface="Georgia"/>
              </a:rPr>
              <a:t>-critical thinking </a:t>
            </a:r>
          </a:p>
          <a:p>
            <a:pPr marL="0" marR="0" lvl="0" indent="0" algn="l" rtl="0">
              <a:lnSpc>
                <a:spcPct val="90000"/>
              </a:lnSpc>
              <a:spcBef>
                <a:spcPts val="580"/>
              </a:spcBef>
              <a:spcAft>
                <a:spcPts val="0"/>
              </a:spcAft>
              <a:buClr>
                <a:schemeClr val="accent1"/>
              </a:buClr>
              <a:buSzPct val="25000"/>
              <a:buFont typeface="Georgia"/>
              <a:buNone/>
            </a:pPr>
            <a:r>
              <a:rPr lang="en-US" sz="2400" b="0" i="0" u="none" strike="noStrike" cap="none" baseline="0">
                <a:solidFill>
                  <a:schemeClr val="dk1"/>
                </a:solidFill>
                <a:latin typeface="Georgia"/>
                <a:ea typeface="Georgia"/>
                <a:cs typeface="Georgia"/>
                <a:sym typeface="Georgia"/>
              </a:rPr>
              <a:t>-better student = better citizen</a:t>
            </a:r>
          </a:p>
          <a:p>
            <a:pPr marL="0" marR="0" lvl="0" indent="0" algn="l" rtl="0">
              <a:lnSpc>
                <a:spcPct val="90000"/>
              </a:lnSpc>
              <a:spcBef>
                <a:spcPts val="580"/>
              </a:spcBef>
              <a:spcAft>
                <a:spcPts val="0"/>
              </a:spcAft>
              <a:buClr>
                <a:schemeClr val="accent1"/>
              </a:buClr>
              <a:buSzPct val="25000"/>
              <a:buFont typeface="Georgia"/>
              <a:buNone/>
            </a:pPr>
            <a:r>
              <a:rPr lang="en-US" sz="2400" b="0" i="0" u="none" strike="noStrike" cap="none" baseline="0">
                <a:solidFill>
                  <a:schemeClr val="dk1"/>
                </a:solidFill>
                <a:latin typeface="Georgia"/>
                <a:ea typeface="Georgia"/>
                <a:cs typeface="Georgia"/>
                <a:sym typeface="Georgia"/>
              </a:rPr>
              <a:t>-dreamer = world changer </a:t>
            </a:r>
          </a:p>
          <a:p>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106528" y="274637"/>
            <a:ext cx="8580300" cy="1143000"/>
          </a:xfrm>
          <a:prstGeom prst="rect">
            <a:avLst/>
          </a:prstGeom>
          <a:noFill/>
          <a:ln>
            <a:noFill/>
          </a:ln>
        </p:spPr>
        <p:txBody>
          <a:bodyPr lIns="91425" tIns="45700" rIns="91425" bIns="91425" anchor="b"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OBJECTIVES:</a:t>
            </a:r>
          </a:p>
        </p:txBody>
      </p:sp>
      <p:sp>
        <p:nvSpPr>
          <p:cNvPr id="179" name="Shape 179"/>
          <p:cNvSpPr txBox="1"/>
          <p:nvPr/>
        </p:nvSpPr>
        <p:spPr>
          <a:xfrm>
            <a:off x="6172200" y="6191250"/>
            <a:ext cx="2476500" cy="476249"/>
          </a:xfrm>
          <a:prstGeom prst="rect">
            <a:avLst/>
          </a:prstGeom>
          <a:noFill/>
          <a:ln>
            <a:noFill/>
          </a:ln>
        </p:spPr>
        <p:txBody>
          <a:bodyPr lIns="91425" tIns="45700" rIns="91425" bIns="45700" anchor="ctr" anchorCtr="0">
            <a:noAutofit/>
          </a:bodyPr>
          <a:lstStyle/>
          <a:p>
            <a:endParaRPr/>
          </a:p>
        </p:txBody>
      </p:sp>
      <p:sp>
        <p:nvSpPr>
          <p:cNvPr id="180" name="Shape 180"/>
          <p:cNvSpPr txBox="1"/>
          <p:nvPr/>
        </p:nvSpPr>
        <p:spPr>
          <a:xfrm>
            <a:off x="914400" y="6172200"/>
            <a:ext cx="3962399" cy="457200"/>
          </a:xfrm>
          <a:prstGeom prst="rect">
            <a:avLst/>
          </a:prstGeom>
          <a:noFill/>
          <a:ln>
            <a:noFill/>
          </a:ln>
        </p:spPr>
        <p:txBody>
          <a:bodyPr lIns="91425" tIns="45700" rIns="91425" bIns="45700" anchor="ctr" anchorCtr="0">
            <a:noAutofit/>
          </a:bodyPr>
          <a:lstStyle/>
          <a:p>
            <a:endParaRPr/>
          </a:p>
        </p:txBody>
      </p:sp>
      <p:sp>
        <p:nvSpPr>
          <p:cNvPr id="181" name="Shape 181"/>
          <p:cNvSpPr txBox="1">
            <a:spLocks noGrp="1"/>
          </p:cNvSpPr>
          <p:nvPr>
            <p:ph type="body" idx="1"/>
          </p:nvPr>
        </p:nvSpPr>
        <p:spPr>
          <a:xfrm>
            <a:off x="70603" y="1447800"/>
            <a:ext cx="9029399" cy="4572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Georgia"/>
              <a:buNone/>
            </a:pPr>
            <a:r>
              <a:rPr lang="en-US" sz="4800" b="0" i="0" u="none" strike="noStrike" cap="none" baseline="0">
                <a:solidFill>
                  <a:srgbClr val="000000"/>
                </a:solidFill>
                <a:latin typeface="Georgia"/>
                <a:ea typeface="Georgia"/>
                <a:cs typeface="Georgia"/>
                <a:sym typeface="Georgia"/>
              </a:rPr>
              <a:t>The student will:</a:t>
            </a:r>
          </a:p>
          <a:p>
            <a:pPr marL="0" marR="0" lvl="0" indent="0" algn="l" rtl="0">
              <a:lnSpc>
                <a:spcPct val="115000"/>
              </a:lnSpc>
              <a:spcBef>
                <a:spcPts val="0"/>
              </a:spcBef>
              <a:spcAft>
                <a:spcPts val="0"/>
              </a:spcAft>
              <a:buClr>
                <a:schemeClr val="accent1"/>
              </a:buClr>
              <a:buSzPct val="25000"/>
              <a:buFont typeface="Georgia"/>
              <a:buNone/>
            </a:pPr>
            <a:r>
              <a:rPr lang="en-US" sz="4800" b="0" i="0" u="none" strike="noStrike" cap="none" baseline="0">
                <a:solidFill>
                  <a:srgbClr val="000000"/>
                </a:solidFill>
                <a:latin typeface="Georgia"/>
                <a:ea typeface="Georgia"/>
                <a:cs typeface="Georgia"/>
                <a:sym typeface="Georgia"/>
              </a:rPr>
              <a:t>read various texts, such as fiction, non-fiction, poetry, and drama, for various purposes.</a:t>
            </a:r>
          </a:p>
          <a:p>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178328" y="274637"/>
            <a:ext cx="8508599" cy="1143000"/>
          </a:xfrm>
          <a:prstGeom prst="rect">
            <a:avLst/>
          </a:prstGeom>
          <a:noFill/>
          <a:ln>
            <a:noFill/>
          </a:ln>
        </p:spPr>
        <p:txBody>
          <a:bodyPr lIns="91425" tIns="91425" rIns="91425" bIns="91425" anchor="t" anchorCtr="0">
            <a:noAutofit/>
          </a:bodyPr>
          <a:lstStyle/>
          <a:p>
            <a:pPr marL="0" marR="0" lvl="0" indent="304800" algn="l" rtl="0">
              <a:lnSpc>
                <a:spcPct val="100000"/>
              </a:lnSpc>
              <a:spcBef>
                <a:spcPts val="0"/>
              </a:spcBef>
              <a:spcAft>
                <a:spcPts val="0"/>
              </a:spcAft>
              <a:buClr>
                <a:schemeClr val="dk2"/>
              </a:buClr>
              <a:buSzPct val="25000"/>
              <a:buFont typeface="Georgia"/>
              <a:buNone/>
            </a:pPr>
            <a:r>
              <a:rPr lang="en-US" sz="4000" b="0" i="0" u="none" strike="noStrike" cap="none" baseline="0">
                <a:solidFill>
                  <a:schemeClr val="dk2"/>
                </a:solidFill>
                <a:latin typeface="Georgia"/>
                <a:ea typeface="Georgia"/>
                <a:cs typeface="Georgia"/>
                <a:sym typeface="Georgia"/>
              </a:rPr>
              <a:t>OBJECTIVES:</a:t>
            </a:r>
          </a:p>
        </p:txBody>
      </p:sp>
      <p:sp>
        <p:nvSpPr>
          <p:cNvPr id="187" name="Shape 187"/>
          <p:cNvSpPr txBox="1">
            <a:spLocks noGrp="1"/>
          </p:cNvSpPr>
          <p:nvPr>
            <p:ph type="body" idx="1"/>
          </p:nvPr>
        </p:nvSpPr>
        <p:spPr>
          <a:xfrm>
            <a:off x="914400" y="897866"/>
            <a:ext cx="7776600" cy="5121899"/>
          </a:xfrm>
          <a:prstGeom prst="rect">
            <a:avLst/>
          </a:prstGeom>
          <a:noFill/>
          <a:ln>
            <a:noFill/>
          </a:ln>
        </p:spPr>
        <p:txBody>
          <a:bodyPr lIns="91425" tIns="91425" rIns="91425" bIns="91425" anchor="t" anchorCtr="0">
            <a:noAutofit/>
          </a:bodyPr>
          <a:lstStyle/>
          <a:p>
            <a:pPr marL="457200" marR="0" lvl="0" indent="-419100" algn="l" rtl="0">
              <a:lnSpc>
                <a:spcPct val="115000"/>
              </a:lnSpc>
              <a:spcBef>
                <a:spcPts val="0"/>
              </a:spcBef>
              <a:spcAft>
                <a:spcPts val="0"/>
              </a:spcAft>
              <a:buClr>
                <a:schemeClr val="accent1"/>
              </a:buClr>
              <a:buSzPct val="138888"/>
              <a:buFont typeface="Georgia"/>
              <a:buChar char="•"/>
            </a:pPr>
            <a:r>
              <a:rPr lang="en-US" sz="3600" b="0" i="0" u="none" strike="noStrike" cap="none" baseline="0">
                <a:solidFill>
                  <a:srgbClr val="000000"/>
                </a:solidFill>
                <a:latin typeface="Georgia"/>
                <a:ea typeface="Georgia"/>
                <a:cs typeface="Georgia"/>
                <a:sym typeface="Georgia"/>
              </a:rPr>
              <a:t>employ a variety of writing genres</a:t>
            </a:r>
          </a:p>
          <a:p>
            <a:endParaRPr/>
          </a:p>
          <a:p>
            <a:pPr marL="457200" marR="0" lvl="0" indent="-419100" algn="l" rtl="0">
              <a:lnSpc>
                <a:spcPct val="115000"/>
              </a:lnSpc>
              <a:spcBef>
                <a:spcPts val="0"/>
              </a:spcBef>
              <a:spcAft>
                <a:spcPts val="0"/>
              </a:spcAft>
              <a:buClr>
                <a:schemeClr val="accent1"/>
              </a:buClr>
              <a:buSzPct val="138888"/>
              <a:buFont typeface="Georgia"/>
              <a:buChar char="•"/>
            </a:pPr>
            <a:r>
              <a:rPr lang="en-US" sz="3600" b="0" i="0" u="none" strike="noStrike" cap="none" baseline="0">
                <a:solidFill>
                  <a:srgbClr val="000000"/>
                </a:solidFill>
                <a:latin typeface="Georgia"/>
                <a:ea typeface="Georgia"/>
                <a:cs typeface="Georgia"/>
                <a:sym typeface="Georgia"/>
              </a:rPr>
              <a:t>understand and acquire new vocabulary</a:t>
            </a:r>
          </a:p>
          <a:p>
            <a:endParaRPr/>
          </a:p>
          <a:p>
            <a:pPr marL="457200" marR="0" lvl="0" indent="-419100" algn="l" rtl="0">
              <a:lnSpc>
                <a:spcPct val="115000"/>
              </a:lnSpc>
              <a:spcBef>
                <a:spcPts val="0"/>
              </a:spcBef>
              <a:spcAft>
                <a:spcPts val="0"/>
              </a:spcAft>
              <a:buClr>
                <a:schemeClr val="accent1"/>
              </a:buClr>
              <a:buSzPct val="138888"/>
              <a:buFont typeface="Georgia"/>
              <a:buChar char="•"/>
            </a:pPr>
            <a:r>
              <a:rPr lang="en-US" sz="3600" b="0" i="0" u="none" strike="noStrike" cap="none" baseline="0">
                <a:solidFill>
                  <a:srgbClr val="000000"/>
                </a:solidFill>
                <a:latin typeface="Georgia"/>
                <a:ea typeface="Georgia"/>
                <a:cs typeface="Georgia"/>
                <a:sym typeface="Georgia"/>
              </a:rPr>
              <a:t>understand literary works by relating them to their contemporary context or historical background</a:t>
            </a:r>
          </a:p>
          <a:p>
            <a:endParaRPr/>
          </a:p>
        </p:txBody>
      </p:sp>
      <p:sp>
        <p:nvSpPr>
          <p:cNvPr id="188" name="Shape 188"/>
          <p:cNvSpPr txBox="1">
            <a:spLocks noGrp="1"/>
          </p:cNvSpPr>
          <p:nvPr>
            <p:ph type="body" idx="2"/>
          </p:nvPr>
        </p:nvSpPr>
        <p:spPr>
          <a:xfrm flipH="1">
            <a:off x="8839198" y="1447800"/>
            <a:ext cx="45718" cy="584744"/>
          </a:xfrm>
          <a:prstGeom prst="rect">
            <a:avLst/>
          </a:prstGeom>
          <a:noFill/>
          <a:ln>
            <a:noFill/>
          </a:ln>
        </p:spPr>
        <p:txBody>
          <a:bodyPr lIns="91425" tIns="91425" rIns="91425" bIns="91425" anchor="t" anchorCtr="0">
            <a:noAutofit/>
          </a:bodyPr>
          <a:lstStyle/>
          <a:p>
            <a:endParaRPr/>
          </a:p>
        </p:txBody>
      </p:sp>
    </p:spTree>
  </p:cSld>
  <p:clrMapOvr>
    <a:masterClrMapping/>
  </p:clrMapOvr>
  <p:transition spd="slow">
    <p:cut/>
  </p:transition>
</p:sld>
</file>

<file path=ppt/theme/theme1.xml><?xml version="1.0" encoding="utf-8"?>
<a:theme xmlns:a="http://schemas.openxmlformats.org/drawingml/2006/main" name="Custom Theme">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1432</Words>
  <Application>Microsoft Office PowerPoint</Application>
  <PresentationFormat>On-screen Show (4:3)</PresentationFormat>
  <Paragraphs>207</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Custom Theme</vt:lpstr>
      <vt:lpstr>Welcome back!</vt:lpstr>
      <vt:lpstr>Welcome to American Literature &amp; Composition B! </vt:lpstr>
      <vt:lpstr>Today’s agenda:</vt:lpstr>
      <vt:lpstr>R-E-S-P-E-C-T!</vt:lpstr>
      <vt:lpstr>Classroom Expectations</vt:lpstr>
      <vt:lpstr>Slide 6</vt:lpstr>
      <vt:lpstr>OBJECTIVES:</vt:lpstr>
      <vt:lpstr>OBJECTIVES:</vt:lpstr>
      <vt:lpstr>OBJECTIVES:</vt:lpstr>
      <vt:lpstr>OBJECTIVES:</vt:lpstr>
      <vt:lpstr>Grading</vt:lpstr>
      <vt:lpstr>What’s different for juniors?</vt:lpstr>
      <vt:lpstr>Slide 13</vt:lpstr>
      <vt:lpstr>What is Plagiarism? What is cheating?</vt:lpstr>
      <vt:lpstr>PROCEDURES:</vt:lpstr>
      <vt:lpstr>MORE PROCEDURES:</vt:lpstr>
      <vt:lpstr>Tardiness is lame. Be responsible. </vt:lpstr>
      <vt:lpstr>Absences: excused vs. unexcused</vt:lpstr>
      <vt:lpstr>Unexcused absences. . .</vt:lpstr>
      <vt:lpstr>You’re not in middle school anymore. . . </vt:lpstr>
      <vt:lpstr>*Note:</vt:lpstr>
      <vt:lpstr>The ball is in your court!</vt:lpstr>
      <vt:lpstr>Field trip?</vt:lpstr>
      <vt:lpstr>Now for good ol’ class rules:</vt:lpstr>
      <vt:lpstr>Pet Peeves</vt:lpstr>
      <vt:lpstr>No:</vt:lpstr>
      <vt:lpstr>Extra Help!</vt:lpstr>
      <vt:lpstr>What will we be studying?</vt:lpstr>
      <vt:lpstr>What does a day in the life of American Literature look like? </vt:lpstr>
      <vt:lpstr>Class website!</vt:lpstr>
      <vt:lpstr>Homework:</vt:lpstr>
      <vt:lpstr>Pet Peeves</vt:lpstr>
      <vt:lpstr>Good stuff</vt:lpstr>
      <vt:lpstr>Overview of American Lit for this semester. . . </vt:lpstr>
      <vt:lpstr>Goals Letter: Dear Ms. Server. .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Joye Server</dc:creator>
  <cp:lastModifiedBy>FCBOE</cp:lastModifiedBy>
  <cp:revision>2</cp:revision>
  <dcterms:modified xsi:type="dcterms:W3CDTF">2014-01-08T18:29:50Z</dcterms:modified>
</cp:coreProperties>
</file>