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4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34A3D-9DF9-472F-AC32-0DED355073EB}" type="datetimeFigureOut">
              <a:rPr lang="en-US" smtClean="0"/>
              <a:pPr/>
              <a:t>8/19/2013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FF5A8-5231-464E-ACAE-EF6EC60BF8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34A3D-9DF9-472F-AC32-0DED355073EB}" type="datetimeFigureOut">
              <a:rPr lang="en-US" smtClean="0"/>
              <a:pPr/>
              <a:t>8/19/2013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FF5A8-5231-464E-ACAE-EF6EC60BF8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34A3D-9DF9-472F-AC32-0DED355073EB}" type="datetimeFigureOut">
              <a:rPr lang="en-US" smtClean="0"/>
              <a:pPr/>
              <a:t>8/19/2013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FF5A8-5231-464E-ACAE-EF6EC60BF8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34A3D-9DF9-472F-AC32-0DED355073EB}" type="datetimeFigureOut">
              <a:rPr lang="en-US" smtClean="0"/>
              <a:pPr/>
              <a:t>8/19/2013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FF5A8-5231-464E-ACAE-EF6EC60BF8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34A3D-9DF9-472F-AC32-0DED355073EB}" type="datetimeFigureOut">
              <a:rPr lang="en-US" smtClean="0"/>
              <a:pPr/>
              <a:t>8/19/2013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FF5A8-5231-464E-ACAE-EF6EC60BF8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34A3D-9DF9-472F-AC32-0DED355073EB}" type="datetimeFigureOut">
              <a:rPr lang="en-US" smtClean="0"/>
              <a:pPr/>
              <a:t>8/19/2013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FF5A8-5231-464E-ACAE-EF6EC60BF8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34A3D-9DF9-472F-AC32-0DED355073EB}" type="datetimeFigureOut">
              <a:rPr lang="en-US" smtClean="0"/>
              <a:pPr/>
              <a:t>8/19/2013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FF5A8-5231-464E-ACAE-EF6EC60BF8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34A3D-9DF9-472F-AC32-0DED355073EB}" type="datetimeFigureOut">
              <a:rPr lang="en-US" smtClean="0"/>
              <a:pPr/>
              <a:t>8/19/2013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FF5A8-5231-464E-ACAE-EF6EC60BF8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34A3D-9DF9-472F-AC32-0DED355073EB}" type="datetimeFigureOut">
              <a:rPr lang="en-US" smtClean="0"/>
              <a:pPr/>
              <a:t>8/19/2013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FF5A8-5231-464E-ACAE-EF6EC60BF8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34A3D-9DF9-472F-AC32-0DED355073EB}" type="datetimeFigureOut">
              <a:rPr lang="en-US" smtClean="0"/>
              <a:pPr/>
              <a:t>8/19/2013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FF5A8-5231-464E-ACAE-EF6EC60BF8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34A3D-9DF9-472F-AC32-0DED355073EB}" type="datetimeFigureOut">
              <a:rPr lang="en-US" smtClean="0"/>
              <a:pPr/>
              <a:t>8/19/2013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AAFF5A8-5231-464E-ACAE-EF6EC60BF8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134A3D-9DF9-472F-AC32-0DED355073EB}" type="datetimeFigureOut">
              <a:rPr lang="en-US" smtClean="0"/>
              <a:pPr/>
              <a:t>8/19/2013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AAFF5A8-5231-464E-ACAE-EF6EC60BF8A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FCHS</a:t>
            </a:r>
            <a:r>
              <a:rPr lang="en-US" dirty="0" err="1" smtClean="0"/>
              <a:t>:Week</a:t>
            </a:r>
            <a:r>
              <a:rPr lang="en-US" dirty="0" smtClean="0"/>
              <a:t> </a:t>
            </a:r>
            <a:r>
              <a:rPr lang="en-US" dirty="0" smtClean="0"/>
              <a:t>2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American Literature &amp; Composition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day to turn these in!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Syllabus &amp; plagiarism forms = ½ credit today only!</a:t>
            </a:r>
            <a:endParaRPr lang="en-US" sz="4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Ringer: Monday, 8/19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Examining MLA: Correct these sentences: </a:t>
            </a:r>
          </a:p>
          <a:p>
            <a:endParaRPr lang="en-US" b="1" dirty="0" smtClean="0"/>
          </a:p>
          <a:p>
            <a:r>
              <a:rPr lang="en-US" dirty="0" smtClean="0"/>
              <a:t>“Poetry is the spontaneous overflow of powerful feelings.”    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“Dream may express profound aspects of personality” (Foulkes 184.)    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Corrected Versions: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Corrected: </a:t>
            </a:r>
            <a:r>
              <a:rPr lang="en-US" dirty="0" smtClean="0"/>
              <a:t>Wordsworth stated that Romantic poetry was marked by a "spontaneous overflow of powerful feelings" (263). </a:t>
            </a:r>
          </a:p>
          <a:p>
            <a:endParaRPr lang="en-US" dirty="0" smtClean="0"/>
          </a:p>
          <a:p>
            <a:r>
              <a:rPr lang="en-US" b="1" dirty="0" smtClean="0"/>
              <a:t>Corrected:</a:t>
            </a:r>
            <a:r>
              <a:rPr lang="en-US" dirty="0" smtClean="0"/>
              <a:t> According to Foulkes' study, dreams may express "profound aspects of personality" (184).</a:t>
            </a:r>
          </a:p>
          <a:p>
            <a:pPr>
              <a:buNone/>
            </a:pPr>
            <a:endParaRPr lang="en-US" dirty="0" smtClean="0"/>
          </a:p>
          <a:p>
            <a:r>
              <a:rPr lang="en-US" i="1" dirty="0" smtClean="0"/>
              <a:t>*You may not use blind quotes in your writing!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stereotype?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Define the word </a:t>
            </a:r>
            <a:r>
              <a:rPr lang="en-US" sz="3600" b="1" dirty="0" smtClean="0"/>
              <a:t>stereotype </a:t>
            </a:r>
            <a:r>
              <a:rPr lang="en-US" sz="3600" dirty="0" smtClean="0"/>
              <a:t>using a dictionary or your personal device, and write the definition down in your notes.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/>
              <a:t>Stereotype</a:t>
            </a:r>
            <a:r>
              <a:rPr lang="en-US" sz="4400" dirty="0" smtClean="0"/>
              <a:t>: A widely held but fixed and oversimplified image or idea of a particular type of person </a:t>
            </a:r>
          </a:p>
          <a:p>
            <a:pPr>
              <a:buNone/>
            </a:pP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Native American Debate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Native American Mascot Debate PowerPoint. . .</a:t>
            </a:r>
          </a:p>
          <a:p>
            <a:r>
              <a:rPr lang="en-US" dirty="0" smtClean="0"/>
              <a:t>Read &amp; discuss two articles in class.</a:t>
            </a:r>
          </a:p>
          <a:p>
            <a:r>
              <a:rPr lang="en-US" dirty="0" smtClean="0"/>
              <a:t>Student responses (Class work if time permits: Begin today, and finish tomorrow.)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913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 class assignment: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72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In 3-4 solid paragraphs (6-8 sentences each), answer the following questions:</a:t>
            </a:r>
            <a:endParaRPr lang="en-US" b="1" dirty="0" smtClean="0"/>
          </a:p>
          <a:p>
            <a:pPr marL="514350" indent="-514350">
              <a:buNone/>
            </a:pPr>
            <a:r>
              <a:rPr lang="en-US" b="1" dirty="0" smtClean="0"/>
              <a:t>1. Should </a:t>
            </a:r>
            <a:r>
              <a:rPr lang="en-US" b="1" dirty="0" smtClean="0"/>
              <a:t>the Native American mascot be changed? Why/why not? Implement 3 quotations OR paraphrases in your response. Make sure you use parenthetical documentation! Avoid using linking verbs!  </a:t>
            </a:r>
          </a:p>
          <a:p>
            <a:pPr marL="514350" indent="-514350"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2. How can stereotyping be combated in our culture today?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Upcoming dates: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Writing diagnostic/baseline writing: Wednesday &amp; Thursday (tentatively</a:t>
            </a:r>
            <a:r>
              <a:rPr lang="en-US" sz="4000" dirty="0" smtClean="0"/>
              <a:t>)</a:t>
            </a:r>
            <a:endParaRPr lang="en-US" sz="4000" dirty="0" smtClean="0"/>
          </a:p>
          <a:p>
            <a:r>
              <a:rPr lang="en-US" sz="4000" dirty="0" smtClean="0"/>
              <a:t>Picture day is tomorrow! </a:t>
            </a:r>
            <a:r>
              <a:rPr lang="en-US" sz="4000" smtClean="0"/>
              <a:t>Bring $$$!</a:t>
            </a:r>
            <a:endParaRPr lang="en-US" sz="4000" dirty="0" smtClean="0"/>
          </a:p>
          <a:p>
            <a:r>
              <a:rPr lang="en-US" sz="4000" dirty="0" smtClean="0"/>
              <a:t>Sept. 25</a:t>
            </a:r>
            <a:r>
              <a:rPr lang="en-US" sz="4000" baseline="30000" dirty="0" smtClean="0"/>
              <a:t>th</a:t>
            </a:r>
            <a:r>
              <a:rPr lang="en-US" sz="4000" dirty="0" smtClean="0"/>
              <a:t> = Writing Test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120</TotalTime>
  <Words>260</Words>
  <Application>Microsoft Office PowerPoint</Application>
  <PresentationFormat>On-screen Show (4:3)</PresentationFormat>
  <Paragraphs>33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Flow</vt:lpstr>
      <vt:lpstr>FCHS:Week 2 </vt:lpstr>
      <vt:lpstr>Last day to turn these in!</vt:lpstr>
      <vt:lpstr>Bell Ringer: Monday, 8/19</vt:lpstr>
      <vt:lpstr>Corrected Versions:</vt:lpstr>
      <vt:lpstr>What is a stereotype?</vt:lpstr>
      <vt:lpstr>Definition:</vt:lpstr>
      <vt:lpstr>Native American Debate</vt:lpstr>
      <vt:lpstr>In class assignment:</vt:lpstr>
      <vt:lpstr>Upcoming dates: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WHS:Week 2</dc:title>
  <dc:creator>fcboe</dc:creator>
  <cp:lastModifiedBy>fcboe</cp:lastModifiedBy>
  <cp:revision>18</cp:revision>
  <dcterms:created xsi:type="dcterms:W3CDTF">2013-08-19T12:34:04Z</dcterms:created>
  <dcterms:modified xsi:type="dcterms:W3CDTF">2013-08-19T16:05:09Z</dcterms:modified>
</cp:coreProperties>
</file>