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ctrTitle"/>
          </p:nvPr>
        </p:nvSpPr>
        <p:spPr>
          <a:xfrm>
            <a:off x="2819400" y="0"/>
            <a:ext cx="5867400" cy="6629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Native American Literature:</a:t>
            </a:r>
            <a:br>
              <a:rPr lang="en-US"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Creation Myths</a:t>
            </a:r>
          </a:p>
        </p:txBody>
      </p:sp>
      <p:pic>
        <p:nvPicPr>
          <p:cNvPr id="48" name="Shape 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990600"/>
            <a:ext cx="3200399" cy="40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6858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lang="en-US" sz="4800" b="1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pass down the moral and ethical codes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support and validate social customs.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3">
            <a:alphaModFix/>
          </a:blip>
          <a:srcRect l="7036" t="22075" r="7036" b="22075"/>
          <a:stretch/>
        </p:blipFill>
        <p:spPr>
          <a:xfrm rot="2219999">
            <a:off x="4495800" y="4598986"/>
            <a:ext cx="2409825" cy="14620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457200"/>
            <a:ext cx="8305799" cy="2819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6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</a:t>
            </a:r>
            <a:r>
              <a:rPr lang="en-US" sz="6600" b="1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teach</a:t>
            </a:r>
            <a:r>
              <a:rPr lang="en-US" sz="4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4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guide the people through the trials of living</a:t>
            </a:r>
          </a:p>
        </p:txBody>
      </p:sp>
      <p:pic>
        <p:nvPicPr>
          <p:cNvPr id="110" name="Shape 1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43200" y="3276600"/>
            <a:ext cx="3809999" cy="29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sng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Creation myths</a:t>
            </a: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Explain how the universe, the earth, and life on earth began.</a:t>
            </a:r>
          </a:p>
        </p:txBody>
      </p:sp>
      <p:pic>
        <p:nvPicPr>
          <p:cNvPr id="117" name="Shape 1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76400" y="3200400"/>
            <a:ext cx="6238874" cy="3457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ctrTitle"/>
          </p:nvPr>
        </p:nvSpPr>
        <p:spPr>
          <a:xfrm>
            <a:off x="685800" y="304800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Essentials of Creation Myths</a:t>
            </a:r>
          </a:p>
        </p:txBody>
      </p:sp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90800" y="1676400"/>
            <a:ext cx="3962399" cy="464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571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096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WHAT IS IMPORTANT TO THE TRIBE! (corn, animals, rituals, etc.)</a:t>
            </a:r>
          </a:p>
          <a:p>
            <a:pPr marL="609600" marR="0" lvl="0" indent="-431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600" marR="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 the place and people of origin</a:t>
            </a:r>
          </a:p>
          <a:p>
            <a:pPr marL="609600" marR="0" lvl="0" indent="-431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600" marR="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Describe what existed before the “creation”</a:t>
            </a:r>
          </a:p>
          <a:p>
            <a:pPr marL="609600" marR="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600" marR="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EXPLAIN the “creation” of things or the beginnings of rituals</a:t>
            </a:r>
          </a:p>
          <a:p>
            <a:pPr marL="609600" marR="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600" marR="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 EXPLAIN who or what did the creating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1676400" y="228600"/>
            <a:ext cx="5714999" cy="7016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Creation Myths…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533400"/>
            <a:ext cx="8229600" cy="55927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Sound Familiar?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Application. . . 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214225"/>
            <a:ext cx="8229600" cy="4827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chemeClr val="dk1"/>
                </a:solidFill>
              </a:rPr>
              <a:t>Introduction to Native American Literature. Read “The World on the Turtle’s Back.” Finish for homework, and answer corresponding questions for homework due ?? (homework grade).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600">
                <a:solidFill>
                  <a:schemeClr val="dk1"/>
                </a:solidFill>
              </a:rPr>
              <a:t>Read background notes/pg. 20 in textbook.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Native American Literature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6600" b="1" i="0" u="sng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What is a myth?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5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word itself comes from the Greek "mythos" which originally meant "speech" or "discourse"</a:t>
            </a:r>
            <a:r>
              <a:rPr lang="en-US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Sacred Narratives	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more culturally sensitive term for “origin myths” or “creation myths”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culture appreciates their beliefs being called “myths”…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Would you appreciate Genesis being called “Hebrew mythology”?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6000" b="1" i="0" u="sng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a myth?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2438400" y="1600200"/>
            <a:ext cx="624839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6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en-US" sz="6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traditional story explaining how the world and the things in it came to be</a:t>
            </a:r>
          </a:p>
        </p:txBody>
      </p:sp>
      <p:pic>
        <p:nvPicPr>
          <p:cNvPr id="73" name="Shape 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1981200"/>
            <a:ext cx="2057400" cy="2666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7200" b="1" i="0" u="sng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Oral tradition</a:t>
            </a:r>
            <a:r>
              <a:rPr lang="en-US" sz="72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58674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5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Native American myths originated as </a:t>
            </a:r>
            <a:r>
              <a:rPr lang="en-US" sz="54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oral tradition</a:t>
            </a:r>
            <a:r>
              <a:rPr lang="en-US" sz="5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stories passed down verbally</a:t>
            </a:r>
          </a:p>
        </p:txBody>
      </p:sp>
      <p:pic>
        <p:nvPicPr>
          <p:cNvPr id="80" name="Shape 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00800" y="2057400"/>
            <a:ext cx="2514599" cy="242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772400" cy="2849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7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Four functions of myth:</a:t>
            </a:r>
          </a:p>
        </p:txBody>
      </p:sp>
      <p:pic>
        <p:nvPicPr>
          <p:cNvPr id="86" name="Shape 8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32100" y="2971800"/>
            <a:ext cx="2870200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228600"/>
            <a:ext cx="8077199" cy="3809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7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lang="en-US" sz="72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awaken us to the mystery and wonder of creation</a:t>
            </a:r>
          </a:p>
        </p:txBody>
      </p:sp>
      <p:pic>
        <p:nvPicPr>
          <p:cNvPr id="92" name="Shape 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74975" y="3556075"/>
            <a:ext cx="2779799" cy="3105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457200"/>
            <a:ext cx="6858000" cy="56689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lang="en-US" sz="4800" b="1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explain the workings of the natural world</a:t>
            </a:r>
            <a:r>
              <a:rPr lang="en-US" sz="4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every corner, every rock, hill, stone, and flower has its place and its meaning.</a:t>
            </a:r>
          </a:p>
        </p:txBody>
      </p:sp>
      <p:pic>
        <p:nvPicPr>
          <p:cNvPr id="98" name="Shape 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43600" y="3733800"/>
            <a:ext cx="2971799" cy="289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Microsoft Office PowerPoint</Application>
  <PresentationFormat>On-screen Show (4:3)</PresentationFormat>
  <Paragraphs>36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Native American Literature: Creation Myths</vt:lpstr>
      <vt:lpstr>Read background notes/pg. 20 in textbook.</vt:lpstr>
      <vt:lpstr>What is a myth?</vt:lpstr>
      <vt:lpstr>Sacred Narratives </vt:lpstr>
      <vt:lpstr>What is a myth?</vt:lpstr>
      <vt:lpstr>Oral tradition </vt:lpstr>
      <vt:lpstr>Four functions of myth:</vt:lpstr>
      <vt:lpstr>Slide 7</vt:lpstr>
      <vt:lpstr>Slide 8</vt:lpstr>
      <vt:lpstr>Slide 9</vt:lpstr>
      <vt:lpstr>Slide 10</vt:lpstr>
      <vt:lpstr>Creation myths </vt:lpstr>
      <vt:lpstr>Essentials of Creation Myths</vt:lpstr>
      <vt:lpstr>Slide 13</vt:lpstr>
      <vt:lpstr>Slide 14</vt:lpstr>
      <vt:lpstr>Application. . 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Native American Literature: Creation Myths</dc:title>
  <dc:creator>Joye Swanson</dc:creator>
  <cp:lastModifiedBy>FCBOE</cp:lastModifiedBy>
  <cp:revision>1</cp:revision>
  <dcterms:modified xsi:type="dcterms:W3CDTF">2014-08-15T17:00:08Z</dcterms:modified>
</cp:coreProperties>
</file>