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660"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01025" y="4415775"/>
            <a:ext cx="5608299" cy="4183374"/>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endParaRPr/>
          </a:p>
        </p:txBody>
      </p:sp>
      <p:sp>
        <p:nvSpPr>
          <p:cNvPr id="57" name="Shape 57"/>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endParaRPr/>
          </a:p>
        </p:txBody>
      </p:sp>
      <p:sp>
        <p:nvSpPr>
          <p:cNvPr id="62" name="Shape 62"/>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endParaRPr/>
          </a:p>
        </p:txBody>
      </p:sp>
      <p:sp>
        <p:nvSpPr>
          <p:cNvPr id="67" name="Shape 67"/>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endParaRPr/>
          </a:p>
        </p:txBody>
      </p:sp>
      <p:sp>
        <p:nvSpPr>
          <p:cNvPr id="72" name="Shape 72"/>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endParaRPr/>
          </a:p>
        </p:txBody>
      </p:sp>
      <p:sp>
        <p:nvSpPr>
          <p:cNvPr id="77" name="Shape 77"/>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endParaRPr/>
          </a:p>
        </p:txBody>
      </p:sp>
      <p:sp>
        <p:nvSpPr>
          <p:cNvPr id="82" name="Shape 82"/>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endParaRPr/>
          </a:p>
        </p:txBody>
      </p:sp>
      <p:sp>
        <p:nvSpPr>
          <p:cNvPr id="87" name="Shape 87"/>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endParaRPr/>
          </a:p>
        </p:txBody>
      </p:sp>
      <p:sp>
        <p:nvSpPr>
          <p:cNvPr id="92" name="Shape 92"/>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t" anchorCtr="0"/>
          <a:lstStyle>
            <a:lvl1pPr algn="ctr" rtl="0">
              <a:spcBef>
                <a:spcPts val="0"/>
              </a:spcBef>
              <a:spcAft>
                <a:spcPts val="0"/>
              </a:spcAft>
              <a:defRPr sz="4100" b="1">
                <a:solidFill>
                  <a:srgbClr val="EFEFEF"/>
                </a:solidFill>
              </a:defRPr>
            </a:lvl1pPr>
            <a:lvl2pPr algn="ctr" rtl="0">
              <a:spcBef>
                <a:spcPts val="0"/>
              </a:spcBef>
              <a:spcAft>
                <a:spcPts val="0"/>
              </a:spcAft>
              <a:defRPr sz="4100" b="1">
                <a:solidFill>
                  <a:schemeClr val="lt1"/>
                </a:solidFill>
              </a:defRPr>
            </a:lvl2pPr>
            <a:lvl3pPr algn="ctr" rtl="0">
              <a:spcBef>
                <a:spcPts val="0"/>
              </a:spcBef>
              <a:spcAft>
                <a:spcPts val="0"/>
              </a:spcAft>
              <a:defRPr sz="4100" b="1">
                <a:solidFill>
                  <a:schemeClr val="lt1"/>
                </a:solidFill>
              </a:defRPr>
            </a:lvl3pPr>
            <a:lvl4pPr algn="ctr" rtl="0">
              <a:spcBef>
                <a:spcPts val="0"/>
              </a:spcBef>
              <a:spcAft>
                <a:spcPts val="0"/>
              </a:spcAft>
              <a:defRPr sz="4100" b="1">
                <a:solidFill>
                  <a:schemeClr val="lt1"/>
                </a:solidFill>
              </a:defRPr>
            </a:lvl4pPr>
            <a:lvl5pPr algn="ctr" rtl="0">
              <a:spcBef>
                <a:spcPts val="0"/>
              </a:spcBef>
              <a:spcAft>
                <a:spcPts val="0"/>
              </a:spcAft>
              <a:defRPr sz="4100" b="1">
                <a:solidFill>
                  <a:schemeClr val="lt1"/>
                </a:solidFill>
              </a:defRPr>
            </a:lvl5pPr>
            <a:lvl6pPr marL="457200" algn="ctr" rtl="0">
              <a:spcBef>
                <a:spcPts val="0"/>
              </a:spcBef>
              <a:spcAft>
                <a:spcPts val="0"/>
              </a:spcAft>
              <a:defRPr sz="4100" b="1">
                <a:solidFill>
                  <a:schemeClr val="lt1"/>
                </a:solidFill>
              </a:defRPr>
            </a:lvl6pPr>
            <a:lvl7pPr marL="914400" algn="ctr" rtl="0">
              <a:spcBef>
                <a:spcPts val="0"/>
              </a:spcBef>
              <a:spcAft>
                <a:spcPts val="0"/>
              </a:spcAft>
              <a:defRPr sz="4100" b="1">
                <a:solidFill>
                  <a:schemeClr val="lt1"/>
                </a:solidFill>
              </a:defRPr>
            </a:lvl7pPr>
            <a:lvl8pPr marL="1371600" algn="ctr" rtl="0">
              <a:spcBef>
                <a:spcPts val="0"/>
              </a:spcBef>
              <a:spcAft>
                <a:spcPts val="0"/>
              </a:spcAft>
              <a:defRPr sz="4100" b="1">
                <a:solidFill>
                  <a:schemeClr val="lt1"/>
                </a:solidFill>
              </a:defRPr>
            </a:lvl8pPr>
            <a:lvl9pPr marL="1828800" algn="ctr" rtl="0">
              <a:spcBef>
                <a:spcPts val="0"/>
              </a:spcBef>
              <a:spcAft>
                <a:spcPts val="0"/>
              </a:spcAft>
              <a:defRPr sz="4100" b="1">
                <a:solidFill>
                  <a:schemeClr val="lt1"/>
                </a:solidFill>
              </a:defRPr>
            </a:lvl9pPr>
          </a:lstStyle>
          <a:p>
            <a:endParaRPr/>
          </a:p>
        </p:txBody>
      </p:sp>
      <p:sp>
        <p:nvSpPr>
          <p:cNvPr id="12" name="Shape 12"/>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547688" indent="-350838" algn="l" rtl="0">
              <a:spcBef>
                <a:spcPts val="560"/>
              </a:spcBef>
              <a:spcAft>
                <a:spcPts val="0"/>
              </a:spcAft>
              <a:buClr>
                <a:srgbClr val="F9F9F9"/>
              </a:buClr>
              <a:buFont typeface="Arial"/>
              <a:buChar char="•"/>
              <a:defRPr sz="2800">
                <a:solidFill>
                  <a:schemeClr val="lt1"/>
                </a:solidFill>
              </a:defRPr>
            </a:lvl1pPr>
            <a:lvl2pPr marL="868363" indent="-211137" algn="l" rtl="0">
              <a:spcBef>
                <a:spcPts val="480"/>
              </a:spcBef>
              <a:spcAft>
                <a:spcPts val="0"/>
              </a:spcAft>
              <a:buClr>
                <a:schemeClr val="lt1"/>
              </a:buClr>
              <a:buFont typeface="Arial"/>
              <a:buChar char="•"/>
              <a:defRPr sz="2400">
                <a:solidFill>
                  <a:schemeClr val="lt1"/>
                </a:solidFill>
              </a:defRPr>
            </a:lvl2pPr>
            <a:lvl3pPr marL="1133475" indent="-152400" algn="l" rtl="0">
              <a:spcBef>
                <a:spcPts val="440"/>
              </a:spcBef>
              <a:spcAft>
                <a:spcPts val="0"/>
              </a:spcAft>
              <a:buClr>
                <a:schemeClr val="lt1"/>
              </a:buClr>
              <a:buFont typeface="Arial"/>
              <a:buChar char="•"/>
              <a:defRPr sz="2200">
                <a:solidFill>
                  <a:schemeClr val="lt1"/>
                </a:solidFill>
              </a:defRPr>
            </a:lvl3pPr>
            <a:lvl4pPr marL="1352550" indent="-107950" algn="l" rtl="0">
              <a:spcBef>
                <a:spcPts val="400"/>
              </a:spcBef>
              <a:spcAft>
                <a:spcPts val="0"/>
              </a:spcAft>
              <a:buClr>
                <a:schemeClr val="lt1"/>
              </a:buClr>
              <a:buFont typeface="Arial"/>
              <a:buChar char="•"/>
              <a:defRPr sz="2000">
                <a:solidFill>
                  <a:schemeClr val="lt1"/>
                </a:solidFill>
              </a:defRPr>
            </a:lvl4pPr>
            <a:lvl5pPr marL="1544638" indent="-109537" algn="l" rtl="0">
              <a:spcBef>
                <a:spcPts val="400"/>
              </a:spcBef>
              <a:spcAft>
                <a:spcPts val="0"/>
              </a:spcAft>
              <a:buClr>
                <a:schemeClr val="lt1"/>
              </a:buClr>
              <a:buFont typeface="Arial"/>
              <a:buChar char="•"/>
              <a:defRPr sz="2000">
                <a:solidFill>
                  <a:schemeClr val="lt1"/>
                </a:solidFill>
              </a:defRPr>
            </a:lvl5pPr>
            <a:lvl6pPr marL="1764792" indent="-120142" algn="l" rtl="0">
              <a:spcBef>
                <a:spcPts val="360"/>
              </a:spcBef>
              <a:buClr>
                <a:schemeClr val="lt1"/>
              </a:buClr>
              <a:buFont typeface="Arial"/>
              <a:buChar char="•"/>
              <a:defRPr sz="1800">
                <a:solidFill>
                  <a:schemeClr val="lt1"/>
                </a:solidFill>
              </a:defRPr>
            </a:lvl6pPr>
            <a:lvl7pPr marL="1965960" indent="-127635" algn="l" rtl="0">
              <a:spcBef>
                <a:spcPts val="320"/>
              </a:spcBef>
              <a:buClr>
                <a:schemeClr val="lt1"/>
              </a:buClr>
              <a:buFont typeface="Arial"/>
              <a:buChar char="•"/>
              <a:defRPr sz="1600">
                <a:solidFill>
                  <a:schemeClr val="lt1"/>
                </a:solidFill>
              </a:defRPr>
            </a:lvl7pPr>
            <a:lvl8pPr marL="2167128" indent="-131953" algn="l" rtl="0">
              <a:spcBef>
                <a:spcPts val="280"/>
              </a:spcBef>
              <a:buClr>
                <a:schemeClr val="lt1"/>
              </a:buClr>
              <a:buFont typeface="Arial"/>
              <a:buChar char="•"/>
              <a:defRPr sz="1400">
                <a:solidFill>
                  <a:schemeClr val="lt1"/>
                </a:solidFill>
              </a:defRPr>
            </a:lvl8pPr>
            <a:lvl9pPr marL="2368296" indent="-129920" algn="l" rtl="0">
              <a:spcBef>
                <a:spcPts val="280"/>
              </a:spcBef>
              <a:buClr>
                <a:schemeClr val="lt1"/>
              </a:buClr>
              <a:buFont typeface="Arial"/>
              <a:buChar char="•"/>
              <a:defRPr sz="1400" baseline="0">
                <a:solidFill>
                  <a:schemeClr val="l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422029" y="1371600"/>
            <a:ext cx="8229600" cy="1828800"/>
          </a:xfrm>
          <a:prstGeom prst="rect">
            <a:avLst/>
          </a:prstGeom>
          <a:noFill/>
          <a:ln>
            <a:noFill/>
          </a:ln>
        </p:spPr>
        <p:txBody>
          <a:bodyPr lIns="91425" tIns="91425" rIns="91425" bIns="91425" anchor="b" anchorCtr="0"/>
          <a:lstStyle>
            <a:lvl1pPr marL="0" marR="0" indent="0" algn="ctr" rtl="0">
              <a:spcBef>
                <a:spcPts val="0"/>
              </a:spcBef>
              <a:spcAft>
                <a:spcPts val="0"/>
              </a:spcAft>
              <a:defRPr sz="4800" b="1" i="0" u="none" strike="noStrike" cap="small" baseline="0">
                <a:solidFill>
                  <a:srgbClr val="EFEFEF"/>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2" name="Shape 42"/>
          <p:cNvSpPr txBox="1">
            <a:spLocks noGrp="1"/>
          </p:cNvSpPr>
          <p:nvPr>
            <p:ph type="subTitle" idx="1"/>
          </p:nvPr>
        </p:nvSpPr>
        <p:spPr>
          <a:xfrm>
            <a:off x="1371600" y="3331698"/>
            <a:ext cx="6400799" cy="1752600"/>
          </a:xfrm>
          <a:prstGeom prst="rect">
            <a:avLst/>
          </a:prstGeom>
          <a:noFill/>
          <a:ln>
            <a:noFill/>
          </a:ln>
        </p:spPr>
        <p:txBody>
          <a:bodyPr lIns="91425" tIns="91425" rIns="91425" bIns="91425" anchor="t" anchorCtr="0"/>
          <a:lstStyle>
            <a:lvl1pPr marL="0" marR="0" indent="0" algn="ctr" rtl="0">
              <a:spcBef>
                <a:spcPts val="560"/>
              </a:spcBef>
              <a:spcAft>
                <a:spcPts val="0"/>
              </a:spcAft>
              <a:buClr>
                <a:srgbClr val="F9F9F9"/>
              </a:buClr>
              <a:buFont typeface="Arial"/>
              <a:buNone/>
              <a:defRPr sz="2800" b="0" i="0" u="none" strike="noStrike" cap="none" baseline="0">
                <a:solidFill>
                  <a:schemeClr val="lt1"/>
                </a:solidFill>
                <a:latin typeface="Arial"/>
                <a:ea typeface="Arial"/>
                <a:cs typeface="Arial"/>
                <a:sym typeface="Arial"/>
              </a:defRPr>
            </a:lvl1pPr>
            <a:lvl2pPr marL="457200" marR="0" indent="0" algn="ctr" rtl="0">
              <a:spcBef>
                <a:spcPts val="480"/>
              </a:spcBef>
              <a:spcAft>
                <a:spcPts val="0"/>
              </a:spcAft>
              <a:buClr>
                <a:schemeClr val="lt1"/>
              </a:buClr>
              <a:buFont typeface="Arial"/>
              <a:buNone/>
              <a:defRPr sz="2400" b="0" i="0" u="none" strike="noStrike" cap="none" baseline="0">
                <a:solidFill>
                  <a:schemeClr val="lt1"/>
                </a:solidFill>
                <a:latin typeface="Arial"/>
                <a:ea typeface="Arial"/>
                <a:cs typeface="Arial"/>
                <a:sym typeface="Arial"/>
              </a:defRPr>
            </a:lvl2pPr>
            <a:lvl3pPr marL="914400" marR="0" indent="0" algn="ctr" rtl="0">
              <a:spcBef>
                <a:spcPts val="440"/>
              </a:spcBef>
              <a:spcAft>
                <a:spcPts val="0"/>
              </a:spcAft>
              <a:buClr>
                <a:schemeClr val="lt1"/>
              </a:buClr>
              <a:buFont typeface="Arial"/>
              <a:buNone/>
              <a:defRPr sz="2200" b="0" i="0" u="none" strike="noStrike" cap="none" baseline="0">
                <a:solidFill>
                  <a:schemeClr val="lt1"/>
                </a:solidFill>
                <a:latin typeface="Arial"/>
                <a:ea typeface="Arial"/>
                <a:cs typeface="Arial"/>
                <a:sym typeface="Arial"/>
              </a:defRPr>
            </a:lvl3pPr>
            <a:lvl4pPr marL="1371600" marR="0" indent="0" algn="ctr" rtl="0">
              <a:spcBef>
                <a:spcPts val="400"/>
              </a:spcBef>
              <a:spcAft>
                <a:spcPts val="0"/>
              </a:spcAft>
              <a:buClr>
                <a:schemeClr val="lt1"/>
              </a:buClr>
              <a:buFont typeface="Arial"/>
              <a:buNone/>
              <a:defRPr sz="2000" b="0" i="0" u="none" strike="noStrike" cap="none" baseline="0">
                <a:solidFill>
                  <a:schemeClr val="lt1"/>
                </a:solidFill>
                <a:latin typeface="Arial"/>
                <a:ea typeface="Arial"/>
                <a:cs typeface="Arial"/>
                <a:sym typeface="Arial"/>
              </a:defRPr>
            </a:lvl4pPr>
            <a:lvl5pPr marL="1828800" marR="0" indent="0" algn="ctr" rtl="0">
              <a:spcBef>
                <a:spcPts val="400"/>
              </a:spcBef>
              <a:spcAft>
                <a:spcPts val="0"/>
              </a:spcAft>
              <a:buClr>
                <a:schemeClr val="lt1"/>
              </a:buClr>
              <a:buFont typeface="Arial"/>
              <a:buNone/>
              <a:defRPr sz="2000" b="0" i="0" u="none" strike="noStrike" cap="none" baseline="0">
                <a:solidFill>
                  <a:schemeClr val="lt1"/>
                </a:solidFill>
                <a:latin typeface="Arial"/>
                <a:ea typeface="Arial"/>
                <a:cs typeface="Arial"/>
                <a:sym typeface="Arial"/>
              </a:defRPr>
            </a:lvl5pPr>
            <a:lvl6pPr marL="2286000" marR="0" indent="0" algn="ctr" rtl="0">
              <a:spcBef>
                <a:spcPts val="360"/>
              </a:spcBef>
              <a:buClr>
                <a:schemeClr val="lt1"/>
              </a:buClr>
              <a:buFont typeface="Arial"/>
              <a:buNone/>
              <a:defRPr sz="1800" b="0" i="0" u="none" strike="noStrike" cap="none" baseline="0">
                <a:solidFill>
                  <a:schemeClr val="lt1"/>
                </a:solidFill>
                <a:latin typeface="Arial"/>
                <a:ea typeface="Arial"/>
                <a:cs typeface="Arial"/>
                <a:sym typeface="Arial"/>
              </a:defRPr>
            </a:lvl6pPr>
            <a:lvl7pPr marL="2743200" marR="0" indent="0" algn="ctr" rtl="0">
              <a:spcBef>
                <a:spcPts val="320"/>
              </a:spcBef>
              <a:buClr>
                <a:schemeClr val="lt1"/>
              </a:buClr>
              <a:buFont typeface="Arial"/>
              <a:buNone/>
              <a:defRPr sz="1600" b="0" i="0" u="none" strike="noStrike" cap="none" baseline="0">
                <a:solidFill>
                  <a:schemeClr val="lt1"/>
                </a:solidFill>
                <a:latin typeface="Arial"/>
                <a:ea typeface="Arial"/>
                <a:cs typeface="Arial"/>
                <a:sym typeface="Arial"/>
              </a:defRPr>
            </a:lvl7pPr>
            <a:lvl8pPr marL="3200400" marR="0" indent="0" algn="ctr" rtl="0">
              <a:spcBef>
                <a:spcPts val="280"/>
              </a:spcBef>
              <a:buClr>
                <a:schemeClr val="lt1"/>
              </a:buClr>
              <a:buFont typeface="Arial"/>
              <a:buNone/>
              <a:defRPr sz="1400" b="0" i="0" u="none" strike="noStrike" cap="none" baseline="0">
                <a:solidFill>
                  <a:schemeClr val="lt1"/>
                </a:solidFill>
                <a:latin typeface="Arial"/>
                <a:ea typeface="Arial"/>
                <a:cs typeface="Arial"/>
                <a:sym typeface="Arial"/>
              </a:defRPr>
            </a:lvl8pPr>
            <a:lvl9pPr marL="3657600" marR="0" indent="0" algn="ctr" rtl="0">
              <a:spcBef>
                <a:spcPts val="280"/>
              </a:spcBef>
              <a:buClr>
                <a:schemeClr val="lt1"/>
              </a:buClr>
              <a:buFont typeface="Arial"/>
              <a:buNone/>
              <a:defRPr sz="1400" b="0" i="0" u="none" strike="noStrike" cap="none" baseline="0">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600200" y="609600"/>
            <a:ext cx="7086600" cy="1828800"/>
          </a:xfrm>
          <a:prstGeom prst="rect">
            <a:avLst/>
          </a:prstGeom>
          <a:noFill/>
          <a:ln>
            <a:noFill/>
          </a:ln>
        </p:spPr>
        <p:txBody>
          <a:bodyPr lIns="91425" tIns="91425" rIns="91425" bIns="91425" anchor="b" anchorCtr="0"/>
          <a:lstStyle>
            <a:lvl1pPr algn="l" rtl="0">
              <a:spcBef>
                <a:spcPts val="0"/>
              </a:spcBef>
              <a:buClr>
                <a:srgbClr val="E8E8E8"/>
              </a:buClr>
              <a:buNone/>
              <a:defRPr sz="4800" b="1" cap="none" baseline="0">
                <a:solidFill>
                  <a:srgbClr val="E8E8E8"/>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1" name="Shape 51"/>
          <p:cNvSpPr txBox="1">
            <a:spLocks noGrp="1"/>
          </p:cNvSpPr>
          <p:nvPr>
            <p:ph type="body" idx="1"/>
          </p:nvPr>
        </p:nvSpPr>
        <p:spPr>
          <a:xfrm>
            <a:off x="1600200" y="2507785"/>
            <a:ext cx="7086600" cy="1509711"/>
          </a:xfrm>
          <a:prstGeom prst="rect">
            <a:avLst/>
          </a:prstGeom>
          <a:noFill/>
          <a:ln>
            <a:noFill/>
          </a:ln>
        </p:spPr>
        <p:txBody>
          <a:bodyPr lIns="91425" tIns="91425" rIns="91425" bIns="91425" anchor="t" anchorCtr="0"/>
          <a:lstStyle>
            <a:lvl1pPr marL="73152" indent="-9652" algn="l" rtl="0">
              <a:buClr>
                <a:schemeClr val="lt1"/>
              </a:buClr>
              <a:buNone/>
              <a:defRPr sz="2000">
                <a:solidFill>
                  <a:schemeClr val="lt1"/>
                </a:solidFill>
              </a:defRPr>
            </a:lvl1pPr>
            <a:lvl2pPr rtl="0">
              <a:buClr>
                <a:srgbClr val="888888"/>
              </a:buClr>
              <a:buNone/>
              <a:defRPr sz="1800">
                <a:solidFill>
                  <a:srgbClr val="888888"/>
                </a:solidFill>
              </a:defRPr>
            </a:lvl2pPr>
            <a:lvl3pPr rtl="0">
              <a:buClr>
                <a:srgbClr val="888888"/>
              </a:buClr>
              <a:buNone/>
              <a:defRPr sz="1600">
                <a:solidFill>
                  <a:srgbClr val="888888"/>
                </a:solidFill>
              </a:defRPr>
            </a:lvl3pPr>
            <a:lvl4pPr rtl="0">
              <a:buClr>
                <a:srgbClr val="888888"/>
              </a:buClr>
              <a:buNone/>
              <a:defRPr sz="1400">
                <a:solidFill>
                  <a:srgbClr val="888888"/>
                </a:solidFill>
              </a:defRPr>
            </a:lvl4pPr>
            <a:lvl5pPr rtl="0">
              <a:buClr>
                <a:srgbClr val="888888"/>
              </a:buClr>
              <a:buNone/>
              <a:defRPr sz="1400">
                <a:solidFill>
                  <a:srgbClr val="888888"/>
                </a:solidFill>
              </a:defRPr>
            </a:lvl5pPr>
            <a:lvl6pPr>
              <a:defRPr/>
            </a:lvl6pPr>
            <a:lvl7pPr>
              <a:defRPr/>
            </a:lvl7pPr>
            <a:lvl8pPr>
              <a:defRPr/>
            </a:lvl8pPr>
            <a:lvl9pP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100" b="1">
                <a:solidFill>
                  <a:srgbClr val="EFEFEF"/>
                </a:solidFill>
              </a:defRPr>
            </a:lvl1pPr>
            <a:lvl2pPr algn="ctr" rtl="0">
              <a:spcBef>
                <a:spcPts val="0"/>
              </a:spcBef>
              <a:spcAft>
                <a:spcPts val="0"/>
              </a:spcAft>
              <a:defRPr sz="4100" b="1">
                <a:solidFill>
                  <a:schemeClr val="lt1"/>
                </a:solidFill>
              </a:defRPr>
            </a:lvl2pPr>
            <a:lvl3pPr algn="ctr" rtl="0">
              <a:spcBef>
                <a:spcPts val="0"/>
              </a:spcBef>
              <a:spcAft>
                <a:spcPts val="0"/>
              </a:spcAft>
              <a:defRPr sz="4100" b="1">
                <a:solidFill>
                  <a:schemeClr val="lt1"/>
                </a:solidFill>
              </a:defRPr>
            </a:lvl3pPr>
            <a:lvl4pPr algn="ctr" rtl="0">
              <a:spcBef>
                <a:spcPts val="0"/>
              </a:spcBef>
              <a:spcAft>
                <a:spcPts val="0"/>
              </a:spcAft>
              <a:defRPr sz="4100" b="1">
                <a:solidFill>
                  <a:schemeClr val="lt1"/>
                </a:solidFill>
              </a:defRPr>
            </a:lvl4pPr>
            <a:lvl5pPr algn="ctr" rtl="0">
              <a:spcBef>
                <a:spcPts val="0"/>
              </a:spcBef>
              <a:spcAft>
                <a:spcPts val="0"/>
              </a:spcAft>
              <a:defRPr sz="4100" b="1">
                <a:solidFill>
                  <a:schemeClr val="lt1"/>
                </a:solidFill>
              </a:defRPr>
            </a:lvl5pPr>
            <a:lvl6pPr marL="457200" algn="ctr" rtl="0">
              <a:spcBef>
                <a:spcPts val="0"/>
              </a:spcBef>
              <a:spcAft>
                <a:spcPts val="0"/>
              </a:spcAft>
              <a:defRPr sz="4100" b="1">
                <a:solidFill>
                  <a:schemeClr val="lt1"/>
                </a:solidFill>
              </a:defRPr>
            </a:lvl6pPr>
            <a:lvl7pPr marL="914400" algn="ctr" rtl="0">
              <a:spcBef>
                <a:spcPts val="0"/>
              </a:spcBef>
              <a:spcAft>
                <a:spcPts val="0"/>
              </a:spcAft>
              <a:defRPr sz="4100" b="1">
                <a:solidFill>
                  <a:schemeClr val="lt1"/>
                </a:solidFill>
              </a:defRPr>
            </a:lvl7pPr>
            <a:lvl8pPr marL="1371600" algn="ctr" rtl="0">
              <a:spcBef>
                <a:spcPts val="0"/>
              </a:spcBef>
              <a:spcAft>
                <a:spcPts val="0"/>
              </a:spcAft>
              <a:defRPr sz="4100" b="1">
                <a:solidFill>
                  <a:schemeClr val="lt1"/>
                </a:solidFill>
              </a:defRPr>
            </a:lvl8pPr>
            <a:lvl9pPr marL="1828800" algn="ctr" rtl="0">
              <a:spcBef>
                <a:spcPts val="0"/>
              </a:spcBef>
              <a:spcAft>
                <a:spcPts val="0"/>
              </a:spcAft>
              <a:defRPr sz="4100" b="1">
                <a:solidFill>
                  <a:schemeClr val="lt1"/>
                </a:solidFill>
              </a:defRPr>
            </a:lvl9pPr>
          </a:lstStyle>
          <a:p>
            <a:endParaRPr/>
          </a:p>
        </p:txBody>
      </p:sp>
      <p:sp>
        <p:nvSpPr>
          <p:cNvPr id="15" name="Shape 15"/>
          <p:cNvSpPr txBox="1">
            <a:spLocks noGrp="1"/>
          </p:cNvSpPr>
          <p:nvPr>
            <p:ph type="body" idx="1"/>
          </p:nvPr>
        </p:nvSpPr>
        <p:spPr>
          <a:xfrm rot="5400000">
            <a:off x="2217737" y="-160337"/>
            <a:ext cx="4708524" cy="8229600"/>
          </a:xfrm>
          <a:prstGeom prst="rect">
            <a:avLst/>
          </a:prstGeom>
          <a:noFill/>
          <a:ln>
            <a:noFill/>
          </a:ln>
        </p:spPr>
        <p:txBody>
          <a:bodyPr lIns="91425" tIns="91425" rIns="91425" bIns="91425" anchor="t" anchorCtr="0"/>
          <a:lstStyle>
            <a:lvl1pPr marL="547688" indent="-350838" algn="l" rtl="0">
              <a:spcBef>
                <a:spcPts val="560"/>
              </a:spcBef>
              <a:spcAft>
                <a:spcPts val="0"/>
              </a:spcAft>
              <a:buClr>
                <a:srgbClr val="F9F9F9"/>
              </a:buClr>
              <a:buFont typeface="Arial"/>
              <a:buChar char="•"/>
              <a:defRPr sz="2800">
                <a:solidFill>
                  <a:schemeClr val="lt1"/>
                </a:solidFill>
              </a:defRPr>
            </a:lvl1pPr>
            <a:lvl2pPr marL="868363" indent="-211137" algn="l" rtl="0">
              <a:spcBef>
                <a:spcPts val="480"/>
              </a:spcBef>
              <a:spcAft>
                <a:spcPts val="0"/>
              </a:spcAft>
              <a:buClr>
                <a:schemeClr val="lt1"/>
              </a:buClr>
              <a:buFont typeface="Arial"/>
              <a:buChar char="•"/>
              <a:defRPr sz="2400">
                <a:solidFill>
                  <a:schemeClr val="lt1"/>
                </a:solidFill>
              </a:defRPr>
            </a:lvl2pPr>
            <a:lvl3pPr marL="1133475" indent="-152400" algn="l" rtl="0">
              <a:spcBef>
                <a:spcPts val="440"/>
              </a:spcBef>
              <a:spcAft>
                <a:spcPts val="0"/>
              </a:spcAft>
              <a:buClr>
                <a:schemeClr val="lt1"/>
              </a:buClr>
              <a:buFont typeface="Arial"/>
              <a:buChar char="•"/>
              <a:defRPr sz="2200">
                <a:solidFill>
                  <a:schemeClr val="lt1"/>
                </a:solidFill>
              </a:defRPr>
            </a:lvl3pPr>
            <a:lvl4pPr marL="1352550" indent="-107950" algn="l" rtl="0">
              <a:spcBef>
                <a:spcPts val="400"/>
              </a:spcBef>
              <a:spcAft>
                <a:spcPts val="0"/>
              </a:spcAft>
              <a:buClr>
                <a:schemeClr val="lt1"/>
              </a:buClr>
              <a:buFont typeface="Arial"/>
              <a:buChar char="•"/>
              <a:defRPr sz="2000">
                <a:solidFill>
                  <a:schemeClr val="lt1"/>
                </a:solidFill>
              </a:defRPr>
            </a:lvl4pPr>
            <a:lvl5pPr marL="1544638" indent="-109537" algn="l" rtl="0">
              <a:spcBef>
                <a:spcPts val="400"/>
              </a:spcBef>
              <a:spcAft>
                <a:spcPts val="0"/>
              </a:spcAft>
              <a:buClr>
                <a:schemeClr val="lt1"/>
              </a:buClr>
              <a:buFont typeface="Arial"/>
              <a:buChar char="•"/>
              <a:defRPr sz="2000">
                <a:solidFill>
                  <a:schemeClr val="lt1"/>
                </a:solidFill>
              </a:defRPr>
            </a:lvl5pPr>
            <a:lvl6pPr marL="1764792" indent="-120142" algn="l" rtl="0">
              <a:spcBef>
                <a:spcPts val="360"/>
              </a:spcBef>
              <a:buClr>
                <a:schemeClr val="lt1"/>
              </a:buClr>
              <a:buFont typeface="Arial"/>
              <a:buChar char="•"/>
              <a:defRPr sz="1800">
                <a:solidFill>
                  <a:schemeClr val="lt1"/>
                </a:solidFill>
              </a:defRPr>
            </a:lvl6pPr>
            <a:lvl7pPr marL="1965960" indent="-127635" algn="l" rtl="0">
              <a:spcBef>
                <a:spcPts val="320"/>
              </a:spcBef>
              <a:buClr>
                <a:schemeClr val="lt1"/>
              </a:buClr>
              <a:buFont typeface="Arial"/>
              <a:buChar char="•"/>
              <a:defRPr sz="1600">
                <a:solidFill>
                  <a:schemeClr val="lt1"/>
                </a:solidFill>
              </a:defRPr>
            </a:lvl7pPr>
            <a:lvl8pPr marL="2167128" indent="-131953" algn="l" rtl="0">
              <a:spcBef>
                <a:spcPts val="280"/>
              </a:spcBef>
              <a:buClr>
                <a:schemeClr val="lt1"/>
              </a:buClr>
              <a:buFont typeface="Arial"/>
              <a:buChar char="•"/>
              <a:defRPr sz="1400">
                <a:solidFill>
                  <a:schemeClr val="lt1"/>
                </a:solidFill>
              </a:defRPr>
            </a:lvl8pPr>
            <a:lvl9pPr marL="2368296" indent="-129920" algn="l" rtl="0">
              <a:spcBef>
                <a:spcPts val="280"/>
              </a:spcBef>
              <a:buClr>
                <a:schemeClr val="lt1"/>
              </a:buClr>
              <a:buFont typeface="Arial"/>
              <a:buChar char="•"/>
              <a:defRPr sz="1400" baseline="0">
                <a:solidFill>
                  <a:schemeClr val="lt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828800" y="609600"/>
            <a:ext cx="5486399" cy="522288"/>
          </a:xfrm>
          <a:prstGeom prst="rect">
            <a:avLst/>
          </a:prstGeom>
          <a:noFill/>
          <a:ln>
            <a:noFill/>
          </a:ln>
        </p:spPr>
        <p:txBody>
          <a:bodyPr lIns="91425" tIns="91425" rIns="91425" bIns="91425" anchor="b" anchorCtr="0"/>
          <a:lstStyle>
            <a:lvl1pPr algn="ctr" rtl="0">
              <a:buNone/>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8" name="Shape 18"/>
          <p:cNvSpPr>
            <a:spLocks noGrp="1"/>
          </p:cNvSpPr>
          <p:nvPr>
            <p:ph type="pic" idx="2"/>
          </p:nvPr>
        </p:nvSpPr>
        <p:spPr>
          <a:xfrm>
            <a:off x="1828800" y="1831975"/>
            <a:ext cx="5486399" cy="3962399"/>
          </a:xfrm>
          <a:prstGeom prst="rect">
            <a:avLst/>
          </a:prstGeom>
          <a:solidFill>
            <a:schemeClr val="dk2"/>
          </a:solidFill>
          <a:ln w="44450" cap="sq">
            <a:solidFill>
              <a:srgbClr val="FFFFFF"/>
            </a:solidFill>
            <a:prstDash val="solid"/>
            <a:miter/>
            <a:headEnd type="none" w="med" len="med"/>
            <a:tailEnd type="none" w="med" len="med"/>
          </a:ln>
        </p:spPr>
        <p:txBody>
          <a:bodyPr lIns="91425" tIns="91425" rIns="91425" bIns="91425" anchor="t" anchorCtr="0"/>
          <a:lstStyle>
            <a:lvl1pPr marL="0" marR="0" indent="0" algn="l" rtl="0">
              <a:buClr>
                <a:srgbClr val="BCBCBC"/>
              </a:buClr>
              <a:buFont typeface="Arial"/>
              <a:buNone/>
              <a:defRPr sz="3200" b="0" i="0" u="none" strike="noStrike" cap="none" baseline="0">
                <a:solidFill>
                  <a:srgbClr val="BCBCBC"/>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9" name="Shape 19"/>
          <p:cNvSpPr txBox="1">
            <a:spLocks noGrp="1"/>
          </p:cNvSpPr>
          <p:nvPr>
            <p:ph type="body" idx="1"/>
          </p:nvPr>
        </p:nvSpPr>
        <p:spPr>
          <a:xfrm>
            <a:off x="1828800" y="1166787"/>
            <a:ext cx="5486399" cy="530351"/>
          </a:xfrm>
          <a:prstGeom prst="rect">
            <a:avLst/>
          </a:prstGeom>
          <a:noFill/>
          <a:ln>
            <a:noFill/>
          </a:ln>
        </p:spPr>
        <p:txBody>
          <a:bodyPr lIns="91425" tIns="91425" rIns="91425" bIns="91425" anchor="t" anchorCtr="0"/>
          <a:lstStyle>
            <a:lvl1pPr marL="0" indent="0" algn="ctr" rtl="0">
              <a:buNone/>
              <a:defRPr sz="1400"/>
            </a:lvl1pPr>
            <a:lvl2pPr rtl="0">
              <a:defRPr sz="1200"/>
            </a:lvl2pPr>
            <a:lvl3pPr rtl="0">
              <a:defRPr sz="1000"/>
            </a:lvl3pPr>
            <a:lvl4pPr rtl="0">
              <a:defRPr sz="900"/>
            </a:lvl4pPr>
            <a:lvl5pPr rtl="0">
              <a:defRPr sz="900"/>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buClr>
                <a:srgbClr val="EFEFEF"/>
              </a:buClr>
              <a:buNone/>
              <a:defRPr sz="2200" b="0">
                <a:solidFill>
                  <a:srgbClr val="EFEFEF"/>
                </a:solidFil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2" name="Shape 22"/>
          <p:cNvSpPr txBox="1">
            <a:spLocks noGrp="1"/>
          </p:cNvSpPr>
          <p:nvPr>
            <p:ph type="body" idx="1"/>
          </p:nvPr>
        </p:nvSpPr>
        <p:spPr>
          <a:xfrm>
            <a:off x="457200" y="1524000"/>
            <a:ext cx="3008313" cy="4602162"/>
          </a:xfrm>
          <a:prstGeom prst="rect">
            <a:avLst/>
          </a:prstGeom>
          <a:noFill/>
          <a:ln>
            <a:noFill/>
          </a:ln>
        </p:spPr>
        <p:txBody>
          <a:bodyPr lIns="91425" tIns="91425" rIns="91425" bIns="91425" anchor="t" anchorCtr="0"/>
          <a:lstStyle>
            <a:lvl1pPr marL="0" indent="0" rtl="0">
              <a:buNone/>
              <a:defRPr sz="1400"/>
            </a:lvl1pPr>
            <a:lvl2pPr rtl="0">
              <a:buNone/>
              <a:defRPr sz="1200"/>
            </a:lvl2pPr>
            <a:lvl3pPr rtl="0">
              <a:buNone/>
              <a:defRPr sz="1000"/>
            </a:lvl3pPr>
            <a:lvl4pPr rtl="0">
              <a:buNone/>
              <a:defRPr sz="900"/>
            </a:lvl4pPr>
            <a:lvl5pPr rtl="0">
              <a:buNone/>
              <a:defRPr sz="900"/>
            </a:lvl5pPr>
            <a:lvl6pPr>
              <a:defRPr/>
            </a:lvl6pPr>
            <a:lvl7pPr>
              <a:defRPr/>
            </a:lvl7pPr>
            <a:lvl8pPr>
              <a:defRPr/>
            </a:lvl8pPr>
            <a:lvl9pPr>
              <a:defRPr/>
            </a:lvl9pPr>
          </a:lstStyle>
          <a:p>
            <a:endParaRPr/>
          </a:p>
        </p:txBody>
      </p:sp>
      <p:sp>
        <p:nvSpPr>
          <p:cNvPr id="23" name="Shape 23"/>
          <p:cNvSpPr txBox="1">
            <a:spLocks noGrp="1"/>
          </p:cNvSpPr>
          <p:nvPr>
            <p:ph type="body" idx="2"/>
          </p:nvPr>
        </p:nvSpPr>
        <p:spPr>
          <a:xfrm>
            <a:off x="3575050" y="273050"/>
            <a:ext cx="5111750" cy="5853112"/>
          </a:xfrm>
          <a:prstGeom prst="rect">
            <a:avLst/>
          </a:prstGeom>
          <a:noFill/>
          <a:ln>
            <a:noFill/>
          </a:ln>
        </p:spPr>
        <p:txBody>
          <a:bodyPr lIns="91425" tIns="91425" rIns="91425" bIns="91425" anchor="t" anchorCtr="0"/>
          <a:lstStyle>
            <a:lvl1pPr rtl="0">
              <a:defRPr sz="2600"/>
            </a:lvl1pPr>
            <a:lvl2pPr rtl="0">
              <a:defRPr sz="2400"/>
            </a:lvl2pPr>
            <a:lvl3pPr rtl="0">
              <a:defRPr sz="2200"/>
            </a:lvl3pPr>
            <a:lvl4pPr rtl="0">
              <a:defRPr sz="2000"/>
            </a:lvl4pPr>
            <a:lvl5pPr rtl="0">
              <a:defRPr sz="1800"/>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100" b="1">
                <a:solidFill>
                  <a:srgbClr val="EFEFEF"/>
                </a:solidFill>
              </a:defRPr>
            </a:lvl1pPr>
            <a:lvl2pPr algn="ctr" rtl="0">
              <a:spcBef>
                <a:spcPts val="0"/>
              </a:spcBef>
              <a:spcAft>
                <a:spcPts val="0"/>
              </a:spcAft>
              <a:defRPr sz="4100" b="1">
                <a:solidFill>
                  <a:schemeClr val="lt1"/>
                </a:solidFill>
              </a:defRPr>
            </a:lvl2pPr>
            <a:lvl3pPr algn="ctr" rtl="0">
              <a:spcBef>
                <a:spcPts val="0"/>
              </a:spcBef>
              <a:spcAft>
                <a:spcPts val="0"/>
              </a:spcAft>
              <a:defRPr sz="4100" b="1">
                <a:solidFill>
                  <a:schemeClr val="lt1"/>
                </a:solidFill>
              </a:defRPr>
            </a:lvl3pPr>
            <a:lvl4pPr algn="ctr" rtl="0">
              <a:spcBef>
                <a:spcPts val="0"/>
              </a:spcBef>
              <a:spcAft>
                <a:spcPts val="0"/>
              </a:spcAft>
              <a:defRPr sz="4100" b="1">
                <a:solidFill>
                  <a:schemeClr val="lt1"/>
                </a:solidFill>
              </a:defRPr>
            </a:lvl4pPr>
            <a:lvl5pPr algn="ctr" rtl="0">
              <a:spcBef>
                <a:spcPts val="0"/>
              </a:spcBef>
              <a:spcAft>
                <a:spcPts val="0"/>
              </a:spcAft>
              <a:defRPr sz="4100" b="1">
                <a:solidFill>
                  <a:schemeClr val="lt1"/>
                </a:solidFill>
              </a:defRPr>
            </a:lvl5pPr>
            <a:lvl6pPr marL="457200" algn="ctr" rtl="0">
              <a:spcBef>
                <a:spcPts val="0"/>
              </a:spcBef>
              <a:spcAft>
                <a:spcPts val="0"/>
              </a:spcAft>
              <a:defRPr sz="4100" b="1">
                <a:solidFill>
                  <a:schemeClr val="lt1"/>
                </a:solidFill>
              </a:defRPr>
            </a:lvl6pPr>
            <a:lvl7pPr marL="914400" algn="ctr" rtl="0">
              <a:spcBef>
                <a:spcPts val="0"/>
              </a:spcBef>
              <a:spcAft>
                <a:spcPts val="0"/>
              </a:spcAft>
              <a:defRPr sz="4100" b="1">
                <a:solidFill>
                  <a:schemeClr val="lt1"/>
                </a:solidFill>
              </a:defRPr>
            </a:lvl7pPr>
            <a:lvl8pPr marL="1371600" algn="ctr" rtl="0">
              <a:spcBef>
                <a:spcPts val="0"/>
              </a:spcBef>
              <a:spcAft>
                <a:spcPts val="0"/>
              </a:spcAft>
              <a:defRPr sz="4100" b="1">
                <a:solidFill>
                  <a:schemeClr val="lt1"/>
                </a:solidFill>
              </a:defRPr>
            </a:lvl8pPr>
            <a:lvl9pPr marL="1828800" algn="ctr" rtl="0">
              <a:spcBef>
                <a:spcPts val="0"/>
              </a:spcBef>
              <a:spcAft>
                <a:spcPts val="0"/>
              </a:spcAft>
              <a:defRPr sz="4100" b="1">
                <a:solidFill>
                  <a:schemeClr val="lt1"/>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3050"/>
            <a:ext cx="8229600" cy="1143000"/>
          </a:xfrm>
          <a:prstGeom prst="rect">
            <a:avLst/>
          </a:prstGeom>
          <a:noFill/>
          <a:ln>
            <a:noFill/>
          </a:ln>
        </p:spPr>
        <p:txBody>
          <a:bodyPr lIns="91425" tIns="91425" rIns="91425" bIns="91425" anchor="t" anchorCtr="0"/>
          <a:lstStyle>
            <a:lvl1pP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9" name="Shape 29"/>
          <p:cNvSpPr txBox="1">
            <a:spLocks noGrp="1"/>
          </p:cNvSpPr>
          <p:nvPr>
            <p:ph type="body" idx="1"/>
          </p:nvPr>
        </p:nvSpPr>
        <p:spPr>
          <a:xfrm>
            <a:off x="457200" y="1535112"/>
            <a:ext cx="4040187" cy="750887"/>
          </a:xfrm>
          <a:prstGeom prst="rect">
            <a:avLst/>
          </a:prstGeom>
          <a:noFill/>
          <a:ln>
            <a:noFill/>
          </a:ln>
        </p:spPr>
        <p:txBody>
          <a:bodyPr lIns="91425" tIns="91425" rIns="91425" bIns="91425" anchor="ctr" anchorCtr="0"/>
          <a:lstStyle>
            <a:lvl1pPr marL="0" indent="0" rtl="0">
              <a:buClr>
                <a:schemeClr val="lt1"/>
              </a:buClr>
              <a:buNone/>
              <a:defRPr sz="2400" b="0" cap="small" baseline="0">
                <a:solidFill>
                  <a:schemeClr val="lt1"/>
                </a:solidFill>
              </a:defRPr>
            </a:lvl1pPr>
            <a:lvl2pPr rtl="0">
              <a:buNone/>
              <a:defRPr sz="2000" b="1"/>
            </a:lvl2pPr>
            <a:lvl3pPr rtl="0">
              <a:buNone/>
              <a:defRPr sz="1800" b="1"/>
            </a:lvl3pPr>
            <a:lvl4pPr rtl="0">
              <a:buNone/>
              <a:defRPr sz="1600" b="1"/>
            </a:lvl4pPr>
            <a:lvl5pPr rtl="0">
              <a:buNone/>
              <a:defRPr sz="1600" b="1"/>
            </a:lvl5pPr>
            <a:lvl6pPr>
              <a:defRPr/>
            </a:lvl6pPr>
            <a:lvl7pPr>
              <a:defRPr/>
            </a:lvl7pPr>
            <a:lvl8pPr>
              <a:defRPr/>
            </a:lvl8pPr>
            <a:lvl9pPr>
              <a:defRPr/>
            </a:lvl9pPr>
          </a:lstStyle>
          <a:p>
            <a:endParaRPr/>
          </a:p>
        </p:txBody>
      </p:sp>
      <p:sp>
        <p:nvSpPr>
          <p:cNvPr id="30" name="Shape 30"/>
          <p:cNvSpPr txBox="1">
            <a:spLocks noGrp="1"/>
          </p:cNvSpPr>
          <p:nvPr>
            <p:ph type="body" idx="2"/>
          </p:nvPr>
        </p:nvSpPr>
        <p:spPr>
          <a:xfrm>
            <a:off x="4645025" y="1535112"/>
            <a:ext cx="4041774" cy="750887"/>
          </a:xfrm>
          <a:prstGeom prst="rect">
            <a:avLst/>
          </a:prstGeom>
          <a:noFill/>
          <a:ln>
            <a:noFill/>
          </a:ln>
        </p:spPr>
        <p:txBody>
          <a:bodyPr lIns="91425" tIns="91425" rIns="91425" bIns="91425" anchor="ctr" anchorCtr="0"/>
          <a:lstStyle>
            <a:lvl1pPr marL="0" indent="0" rtl="0">
              <a:buClr>
                <a:schemeClr val="lt1"/>
              </a:buClr>
              <a:buNone/>
              <a:defRPr sz="2400" b="0" cap="small" baseline="0">
                <a:solidFill>
                  <a:schemeClr val="lt1"/>
                </a:solidFill>
              </a:defRPr>
            </a:lvl1pPr>
            <a:lvl2pPr rtl="0">
              <a:buNone/>
              <a:defRPr sz="2000" b="1"/>
            </a:lvl2pPr>
            <a:lvl3pPr rtl="0">
              <a:buNone/>
              <a:defRPr sz="1800" b="1"/>
            </a:lvl3pPr>
            <a:lvl4pPr rtl="0">
              <a:buNone/>
              <a:defRPr sz="1600" b="1"/>
            </a:lvl4pPr>
            <a:lvl5pPr rtl="0">
              <a:buNone/>
              <a:defRPr sz="1600" b="1"/>
            </a:lvl5pPr>
            <a:lvl6pPr>
              <a:defRPr/>
            </a:lvl6pPr>
            <a:lvl7pPr>
              <a:defRPr/>
            </a:lvl7pPr>
            <a:lvl8pPr>
              <a:defRPr/>
            </a:lvl8pPr>
            <a:lvl9pPr>
              <a:defRPr/>
            </a:lvl9pPr>
          </a:lstStyle>
          <a:p>
            <a:endParaRPr/>
          </a:p>
        </p:txBody>
      </p:sp>
      <p:sp>
        <p:nvSpPr>
          <p:cNvPr id="31" name="Shape 31"/>
          <p:cNvSpPr txBox="1">
            <a:spLocks noGrp="1"/>
          </p:cNvSpPr>
          <p:nvPr>
            <p:ph type="body" idx="3"/>
          </p:nvPr>
        </p:nvSpPr>
        <p:spPr>
          <a:xfrm>
            <a:off x="457200" y="2362200"/>
            <a:ext cx="4040187" cy="3763962"/>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a:defRPr/>
            </a:lvl6pPr>
            <a:lvl7pPr>
              <a:defRPr/>
            </a:lvl7pPr>
            <a:lvl8pPr>
              <a:defRPr/>
            </a:lvl8pPr>
            <a:lvl9pPr>
              <a:defRPr/>
            </a:lvl9pPr>
          </a:lstStyle>
          <a:p>
            <a:endParaRPr/>
          </a:p>
        </p:txBody>
      </p:sp>
      <p:sp>
        <p:nvSpPr>
          <p:cNvPr id="32" name="Shape 32"/>
          <p:cNvSpPr txBox="1">
            <a:spLocks noGrp="1"/>
          </p:cNvSpPr>
          <p:nvPr>
            <p:ph type="body" idx="4"/>
          </p:nvPr>
        </p:nvSpPr>
        <p:spPr>
          <a:xfrm>
            <a:off x="4645025" y="2362200"/>
            <a:ext cx="4041774" cy="3763962"/>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a:defRPr/>
            </a:lvl6pPr>
            <a:lvl7pPr>
              <a:defRPr/>
            </a:lvl7pPr>
            <a:lvl8pPr>
              <a:defRPr/>
            </a:lvl8pPr>
            <a:lvl9pP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100" b="1">
                <a:solidFill>
                  <a:srgbClr val="EFEFEF"/>
                </a:solidFill>
              </a:defRPr>
            </a:lvl1pPr>
            <a:lvl2pPr algn="ctr" rtl="0">
              <a:spcBef>
                <a:spcPts val="0"/>
              </a:spcBef>
              <a:spcAft>
                <a:spcPts val="0"/>
              </a:spcAft>
              <a:defRPr sz="4100" b="1">
                <a:solidFill>
                  <a:schemeClr val="lt1"/>
                </a:solidFill>
              </a:defRPr>
            </a:lvl2pPr>
            <a:lvl3pPr algn="ctr" rtl="0">
              <a:spcBef>
                <a:spcPts val="0"/>
              </a:spcBef>
              <a:spcAft>
                <a:spcPts val="0"/>
              </a:spcAft>
              <a:defRPr sz="4100" b="1">
                <a:solidFill>
                  <a:schemeClr val="lt1"/>
                </a:solidFill>
              </a:defRPr>
            </a:lvl3pPr>
            <a:lvl4pPr algn="ctr" rtl="0">
              <a:spcBef>
                <a:spcPts val="0"/>
              </a:spcBef>
              <a:spcAft>
                <a:spcPts val="0"/>
              </a:spcAft>
              <a:defRPr sz="4100" b="1">
                <a:solidFill>
                  <a:schemeClr val="lt1"/>
                </a:solidFill>
              </a:defRPr>
            </a:lvl4pPr>
            <a:lvl5pPr algn="ctr" rtl="0">
              <a:spcBef>
                <a:spcPts val="0"/>
              </a:spcBef>
              <a:spcAft>
                <a:spcPts val="0"/>
              </a:spcAft>
              <a:defRPr sz="4100" b="1">
                <a:solidFill>
                  <a:schemeClr val="lt1"/>
                </a:solidFill>
              </a:defRPr>
            </a:lvl5pPr>
            <a:lvl6pPr marL="457200" algn="ctr" rtl="0">
              <a:spcBef>
                <a:spcPts val="0"/>
              </a:spcBef>
              <a:spcAft>
                <a:spcPts val="0"/>
              </a:spcAft>
              <a:defRPr sz="4100" b="1">
                <a:solidFill>
                  <a:schemeClr val="lt1"/>
                </a:solidFill>
              </a:defRPr>
            </a:lvl6pPr>
            <a:lvl7pPr marL="914400" algn="ctr" rtl="0">
              <a:spcBef>
                <a:spcPts val="0"/>
              </a:spcBef>
              <a:spcAft>
                <a:spcPts val="0"/>
              </a:spcAft>
              <a:defRPr sz="4100" b="1">
                <a:solidFill>
                  <a:schemeClr val="lt1"/>
                </a:solidFill>
              </a:defRPr>
            </a:lvl7pPr>
            <a:lvl8pPr marL="1371600" algn="ctr" rtl="0">
              <a:spcBef>
                <a:spcPts val="0"/>
              </a:spcBef>
              <a:spcAft>
                <a:spcPts val="0"/>
              </a:spcAft>
              <a:defRPr sz="4100" b="1">
                <a:solidFill>
                  <a:schemeClr val="lt1"/>
                </a:solidFill>
              </a:defRPr>
            </a:lvl8pPr>
            <a:lvl9pPr marL="1828800" algn="ctr" rtl="0">
              <a:spcBef>
                <a:spcPts val="0"/>
              </a:spcBef>
              <a:spcAft>
                <a:spcPts val="0"/>
              </a:spcAft>
              <a:defRPr sz="4100" b="1">
                <a:solidFill>
                  <a:schemeClr val="lt1"/>
                </a:solidFill>
              </a:defRPr>
            </a:lvl9pPr>
          </a:lstStyle>
          <a:p>
            <a:endParaRPr/>
          </a:p>
        </p:txBody>
      </p:sp>
      <p:sp>
        <p:nvSpPr>
          <p:cNvPr id="35" name="Shape 3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600"/>
            </a:lvl1pPr>
            <a:lvl2pPr rtl="0">
              <a:defRPr sz="2400"/>
            </a:lvl2pPr>
            <a:lvl3pPr rtl="0">
              <a:defRPr sz="2000"/>
            </a:lvl3pPr>
            <a:lvl4pPr rtl="0">
              <a:defRPr sz="1800"/>
            </a:lvl4pPr>
            <a:lvl5pPr rtl="0">
              <a:defRPr sz="1800"/>
            </a:lvl5pPr>
            <a:lvl6pPr>
              <a:defRPr/>
            </a:lvl6pPr>
            <a:lvl7pPr>
              <a:defRPr/>
            </a:lvl7pPr>
            <a:lvl8pPr>
              <a:defRPr/>
            </a:lvl8pPr>
            <a:lvl9pPr>
              <a:defRPr/>
            </a:lvl9pPr>
          </a:lstStyle>
          <a:p>
            <a:endParaRPr/>
          </a:p>
        </p:txBody>
      </p:sp>
      <p:sp>
        <p:nvSpPr>
          <p:cNvPr id="36" name="Shape 3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600"/>
            </a:lvl1pPr>
            <a:lvl2pPr rtl="0">
              <a:defRPr sz="2400"/>
            </a:lvl2pPr>
            <a:lvl3pPr rtl="0">
              <a:defRPr sz="2000"/>
            </a:lvl3pPr>
            <a:lvl4pPr rtl="0">
              <a:defRPr sz="1800"/>
            </a:lvl4pPr>
            <a:lvl5pPr rtl="0">
              <a:defRPr sz="1800"/>
            </a:lvl5pPr>
            <a:lvl6pPr>
              <a:defRPr/>
            </a:lvl6pPr>
            <a:lvl7pPr>
              <a:defRPr/>
            </a:lvl7pPr>
            <a:lvl8pPr>
              <a:defRPr/>
            </a:lvl8pPr>
            <a:lvl9pP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100" b="1">
                <a:solidFill>
                  <a:srgbClr val="EFEFEF"/>
                </a:solidFill>
              </a:defRPr>
            </a:lvl1pPr>
            <a:lvl2pPr algn="ctr" rtl="0">
              <a:spcBef>
                <a:spcPts val="0"/>
              </a:spcBef>
              <a:spcAft>
                <a:spcPts val="0"/>
              </a:spcAft>
              <a:defRPr sz="4100" b="1">
                <a:solidFill>
                  <a:schemeClr val="lt1"/>
                </a:solidFill>
              </a:defRPr>
            </a:lvl2pPr>
            <a:lvl3pPr algn="ctr" rtl="0">
              <a:spcBef>
                <a:spcPts val="0"/>
              </a:spcBef>
              <a:spcAft>
                <a:spcPts val="0"/>
              </a:spcAft>
              <a:defRPr sz="4100" b="1">
                <a:solidFill>
                  <a:schemeClr val="lt1"/>
                </a:solidFill>
              </a:defRPr>
            </a:lvl3pPr>
            <a:lvl4pPr algn="ctr" rtl="0">
              <a:spcBef>
                <a:spcPts val="0"/>
              </a:spcBef>
              <a:spcAft>
                <a:spcPts val="0"/>
              </a:spcAft>
              <a:defRPr sz="4100" b="1">
                <a:solidFill>
                  <a:schemeClr val="lt1"/>
                </a:solidFill>
              </a:defRPr>
            </a:lvl4pPr>
            <a:lvl5pPr algn="ctr" rtl="0">
              <a:spcBef>
                <a:spcPts val="0"/>
              </a:spcBef>
              <a:spcAft>
                <a:spcPts val="0"/>
              </a:spcAft>
              <a:defRPr sz="4100" b="1">
                <a:solidFill>
                  <a:schemeClr val="lt1"/>
                </a:solidFill>
              </a:defRPr>
            </a:lvl5pPr>
            <a:lvl6pPr marL="457200" algn="ctr" rtl="0">
              <a:spcBef>
                <a:spcPts val="0"/>
              </a:spcBef>
              <a:spcAft>
                <a:spcPts val="0"/>
              </a:spcAft>
              <a:defRPr sz="4100" b="1">
                <a:solidFill>
                  <a:schemeClr val="lt1"/>
                </a:solidFill>
              </a:defRPr>
            </a:lvl6pPr>
            <a:lvl7pPr marL="914400" algn="ctr" rtl="0">
              <a:spcBef>
                <a:spcPts val="0"/>
              </a:spcBef>
              <a:spcAft>
                <a:spcPts val="0"/>
              </a:spcAft>
              <a:defRPr sz="4100" b="1">
                <a:solidFill>
                  <a:schemeClr val="lt1"/>
                </a:solidFill>
              </a:defRPr>
            </a:lvl7pPr>
            <a:lvl8pPr marL="1371600" algn="ctr" rtl="0">
              <a:spcBef>
                <a:spcPts val="0"/>
              </a:spcBef>
              <a:spcAft>
                <a:spcPts val="0"/>
              </a:spcAft>
              <a:defRPr sz="4100" b="1">
                <a:solidFill>
                  <a:schemeClr val="lt1"/>
                </a:solidFill>
              </a:defRPr>
            </a:lvl8pPr>
            <a:lvl9pPr marL="1828800" algn="ctr" rtl="0">
              <a:spcBef>
                <a:spcPts val="0"/>
              </a:spcBef>
              <a:spcAft>
                <a:spcPts val="0"/>
              </a:spcAft>
              <a:defRPr sz="4100" b="1">
                <a:solidFill>
                  <a:schemeClr val="lt1"/>
                </a:solidFill>
              </a:defRPr>
            </a:lvl9pPr>
          </a:lstStyle>
          <a:p>
            <a:endParaRPr/>
          </a:p>
        </p:txBody>
      </p:sp>
      <p:sp>
        <p:nvSpPr>
          <p:cNvPr id="39" name="Shape 39"/>
          <p:cNvSpPr txBox="1">
            <a:spLocks noGrp="1"/>
          </p:cNvSpPr>
          <p:nvPr>
            <p:ph type="body" idx="1"/>
          </p:nvPr>
        </p:nvSpPr>
        <p:spPr>
          <a:xfrm>
            <a:off x="457200" y="1600200"/>
            <a:ext cx="8229600" cy="4708524"/>
          </a:xfrm>
          <a:prstGeom prst="rect">
            <a:avLst/>
          </a:prstGeom>
          <a:noFill/>
          <a:ln>
            <a:noFill/>
          </a:ln>
        </p:spPr>
        <p:txBody>
          <a:bodyPr lIns="91425" tIns="91425" rIns="91425" bIns="91425" anchor="t" anchorCtr="0"/>
          <a:lstStyle>
            <a:lvl1pPr marL="547688" indent="-350838" algn="l" rtl="0">
              <a:spcBef>
                <a:spcPts val="560"/>
              </a:spcBef>
              <a:spcAft>
                <a:spcPts val="0"/>
              </a:spcAft>
              <a:buClr>
                <a:srgbClr val="F9F9F9"/>
              </a:buClr>
              <a:buFont typeface="Arial"/>
              <a:buChar char="•"/>
              <a:defRPr sz="2800">
                <a:solidFill>
                  <a:schemeClr val="lt1"/>
                </a:solidFill>
              </a:defRPr>
            </a:lvl1pPr>
            <a:lvl2pPr marL="868363" indent="-211137" algn="l" rtl="0">
              <a:spcBef>
                <a:spcPts val="480"/>
              </a:spcBef>
              <a:spcAft>
                <a:spcPts val="0"/>
              </a:spcAft>
              <a:buClr>
                <a:schemeClr val="lt1"/>
              </a:buClr>
              <a:buFont typeface="Arial"/>
              <a:buChar char="•"/>
              <a:defRPr sz="2400">
                <a:solidFill>
                  <a:schemeClr val="lt1"/>
                </a:solidFill>
              </a:defRPr>
            </a:lvl2pPr>
            <a:lvl3pPr marL="1133475" indent="-152400" algn="l" rtl="0">
              <a:spcBef>
                <a:spcPts val="440"/>
              </a:spcBef>
              <a:spcAft>
                <a:spcPts val="0"/>
              </a:spcAft>
              <a:buClr>
                <a:schemeClr val="lt1"/>
              </a:buClr>
              <a:buFont typeface="Arial"/>
              <a:buChar char="•"/>
              <a:defRPr sz="2200">
                <a:solidFill>
                  <a:schemeClr val="lt1"/>
                </a:solidFill>
              </a:defRPr>
            </a:lvl3pPr>
            <a:lvl4pPr marL="1352550" indent="-107950" algn="l" rtl="0">
              <a:spcBef>
                <a:spcPts val="400"/>
              </a:spcBef>
              <a:spcAft>
                <a:spcPts val="0"/>
              </a:spcAft>
              <a:buClr>
                <a:schemeClr val="lt1"/>
              </a:buClr>
              <a:buFont typeface="Arial"/>
              <a:buChar char="•"/>
              <a:defRPr sz="2000">
                <a:solidFill>
                  <a:schemeClr val="lt1"/>
                </a:solidFill>
              </a:defRPr>
            </a:lvl4pPr>
            <a:lvl5pPr marL="1544638" indent="-109537" algn="l" rtl="0">
              <a:spcBef>
                <a:spcPts val="400"/>
              </a:spcBef>
              <a:spcAft>
                <a:spcPts val="0"/>
              </a:spcAft>
              <a:buClr>
                <a:schemeClr val="lt1"/>
              </a:buClr>
              <a:buFont typeface="Arial"/>
              <a:buChar char="•"/>
              <a:defRPr sz="2000">
                <a:solidFill>
                  <a:schemeClr val="lt1"/>
                </a:solidFill>
              </a:defRPr>
            </a:lvl5pPr>
            <a:lvl6pPr marL="1764792" indent="-120142" algn="l" rtl="0">
              <a:spcBef>
                <a:spcPts val="360"/>
              </a:spcBef>
              <a:buClr>
                <a:schemeClr val="lt1"/>
              </a:buClr>
              <a:buFont typeface="Arial"/>
              <a:buChar char="•"/>
              <a:defRPr sz="1800">
                <a:solidFill>
                  <a:schemeClr val="lt1"/>
                </a:solidFill>
              </a:defRPr>
            </a:lvl6pPr>
            <a:lvl7pPr marL="1965960" indent="-127635" algn="l" rtl="0">
              <a:spcBef>
                <a:spcPts val="320"/>
              </a:spcBef>
              <a:buClr>
                <a:schemeClr val="lt1"/>
              </a:buClr>
              <a:buFont typeface="Arial"/>
              <a:buChar char="•"/>
              <a:defRPr sz="1600">
                <a:solidFill>
                  <a:schemeClr val="lt1"/>
                </a:solidFill>
              </a:defRPr>
            </a:lvl7pPr>
            <a:lvl8pPr marL="2167128" indent="-131953" algn="l" rtl="0">
              <a:spcBef>
                <a:spcPts val="280"/>
              </a:spcBef>
              <a:buClr>
                <a:schemeClr val="lt1"/>
              </a:buClr>
              <a:buFont typeface="Arial"/>
              <a:buChar char="•"/>
              <a:defRPr sz="1400">
                <a:solidFill>
                  <a:schemeClr val="lt1"/>
                </a:solidFill>
              </a:defRPr>
            </a:lvl8pPr>
            <a:lvl9pPr marL="2368296" indent="-129920" algn="l" rtl="0">
              <a:spcBef>
                <a:spcPts val="280"/>
              </a:spcBef>
              <a:buClr>
                <a:schemeClr val="lt1"/>
              </a:buClr>
              <a:buFont typeface="Arial"/>
              <a:buChar char="•"/>
              <a:defRPr sz="1400" baseline="0">
                <a:solidFill>
                  <a:schemeClr val="lt1"/>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sz="4100" b="1" i="0" u="none" strike="noStrike" cap="none" baseline="0">
                <a:solidFill>
                  <a:srgbClr val="EFEFEF"/>
                </a:solidFill>
                <a:latin typeface="Arial"/>
                <a:ea typeface="Arial"/>
                <a:cs typeface="Arial"/>
                <a:sym typeface="Arial"/>
              </a:defRPr>
            </a:lvl1pPr>
            <a:lvl2pPr marL="0" marR="0" indent="0" algn="ctr" rtl="0">
              <a:spcBef>
                <a:spcPts val="0"/>
              </a:spcBef>
              <a:spcAft>
                <a:spcPts val="0"/>
              </a:spcAft>
              <a:defRPr sz="4100" b="1" i="0" u="none" strike="noStrike" cap="none" baseline="0">
                <a:solidFill>
                  <a:schemeClr val="lt1"/>
                </a:solidFill>
                <a:latin typeface="Arial"/>
                <a:ea typeface="Arial"/>
                <a:cs typeface="Arial"/>
                <a:sym typeface="Arial"/>
              </a:defRPr>
            </a:lvl2pPr>
            <a:lvl3pPr marL="0" marR="0" indent="0" algn="ctr" rtl="0">
              <a:spcBef>
                <a:spcPts val="0"/>
              </a:spcBef>
              <a:spcAft>
                <a:spcPts val="0"/>
              </a:spcAft>
              <a:defRPr sz="4100" b="1" i="0" u="none" strike="noStrike" cap="none" baseline="0">
                <a:solidFill>
                  <a:schemeClr val="lt1"/>
                </a:solidFill>
                <a:latin typeface="Arial"/>
                <a:ea typeface="Arial"/>
                <a:cs typeface="Arial"/>
                <a:sym typeface="Arial"/>
              </a:defRPr>
            </a:lvl3pPr>
            <a:lvl4pPr marL="0" marR="0" indent="0" algn="ctr" rtl="0">
              <a:spcBef>
                <a:spcPts val="0"/>
              </a:spcBef>
              <a:spcAft>
                <a:spcPts val="0"/>
              </a:spcAft>
              <a:defRPr sz="4100" b="1" i="0" u="none" strike="noStrike" cap="none" baseline="0">
                <a:solidFill>
                  <a:schemeClr val="lt1"/>
                </a:solidFill>
                <a:latin typeface="Arial"/>
                <a:ea typeface="Arial"/>
                <a:cs typeface="Arial"/>
                <a:sym typeface="Arial"/>
              </a:defRPr>
            </a:lvl4pPr>
            <a:lvl5pPr marL="0" marR="0" indent="0" algn="ctr" rtl="0">
              <a:spcBef>
                <a:spcPts val="0"/>
              </a:spcBef>
              <a:spcAft>
                <a:spcPts val="0"/>
              </a:spcAft>
              <a:defRPr sz="4100" b="1" i="0" u="none" strike="noStrike" cap="none" baseline="0">
                <a:solidFill>
                  <a:schemeClr val="lt1"/>
                </a:solidFill>
                <a:latin typeface="Arial"/>
                <a:ea typeface="Arial"/>
                <a:cs typeface="Arial"/>
                <a:sym typeface="Arial"/>
              </a:defRPr>
            </a:lvl5pPr>
            <a:lvl6pPr marL="457200" marR="0" indent="0" algn="ctr" rtl="0">
              <a:spcBef>
                <a:spcPts val="0"/>
              </a:spcBef>
              <a:spcAft>
                <a:spcPts val="0"/>
              </a:spcAft>
              <a:defRPr sz="4100" b="1" i="0" u="none" strike="noStrike" cap="none" baseline="0">
                <a:solidFill>
                  <a:schemeClr val="lt1"/>
                </a:solidFill>
                <a:latin typeface="Arial"/>
                <a:ea typeface="Arial"/>
                <a:cs typeface="Arial"/>
                <a:sym typeface="Arial"/>
              </a:defRPr>
            </a:lvl6pPr>
            <a:lvl7pPr marL="914400" marR="0" indent="0" algn="ctr" rtl="0">
              <a:spcBef>
                <a:spcPts val="0"/>
              </a:spcBef>
              <a:spcAft>
                <a:spcPts val="0"/>
              </a:spcAft>
              <a:defRPr sz="4100" b="1" i="0" u="none" strike="noStrike" cap="none" baseline="0">
                <a:solidFill>
                  <a:schemeClr val="lt1"/>
                </a:solidFill>
                <a:latin typeface="Arial"/>
                <a:ea typeface="Arial"/>
                <a:cs typeface="Arial"/>
                <a:sym typeface="Arial"/>
              </a:defRPr>
            </a:lvl7pPr>
            <a:lvl8pPr marL="1371600" marR="0" indent="0" algn="ctr" rtl="0">
              <a:spcBef>
                <a:spcPts val="0"/>
              </a:spcBef>
              <a:spcAft>
                <a:spcPts val="0"/>
              </a:spcAft>
              <a:defRPr sz="4100" b="1" i="0" u="none" strike="noStrike" cap="none" baseline="0">
                <a:solidFill>
                  <a:schemeClr val="lt1"/>
                </a:solidFill>
                <a:latin typeface="Arial"/>
                <a:ea typeface="Arial"/>
                <a:cs typeface="Arial"/>
                <a:sym typeface="Arial"/>
              </a:defRPr>
            </a:lvl8pPr>
            <a:lvl9pPr marL="1828800" marR="0" indent="0" algn="ctr" rtl="0">
              <a:spcBef>
                <a:spcPts val="0"/>
              </a:spcBef>
              <a:spcAft>
                <a:spcPts val="0"/>
              </a:spcAft>
              <a:defRPr sz="4100" b="1"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708524"/>
          </a:xfrm>
          <a:prstGeom prst="rect">
            <a:avLst/>
          </a:prstGeom>
          <a:noFill/>
          <a:ln>
            <a:noFill/>
          </a:ln>
        </p:spPr>
        <p:txBody>
          <a:bodyPr lIns="91425" tIns="91425" rIns="91425" bIns="91425" anchor="t" anchorCtr="0"/>
          <a:lstStyle>
            <a:lvl1pPr marL="547688" marR="0" indent="-350838" algn="l" rtl="0">
              <a:spcBef>
                <a:spcPts val="560"/>
              </a:spcBef>
              <a:spcAft>
                <a:spcPts val="0"/>
              </a:spcAft>
              <a:buClr>
                <a:srgbClr val="F9F9F9"/>
              </a:buClr>
              <a:buFont typeface="Arial"/>
              <a:buChar char="•"/>
              <a:defRPr sz="2800" b="0" i="0" u="none" strike="noStrike" cap="none" baseline="0">
                <a:solidFill>
                  <a:schemeClr val="lt1"/>
                </a:solidFill>
                <a:latin typeface="Arial"/>
                <a:ea typeface="Arial"/>
                <a:cs typeface="Arial"/>
                <a:sym typeface="Arial"/>
              </a:defRPr>
            </a:lvl1pPr>
            <a:lvl2pPr marL="868363" marR="0" indent="-211137" algn="l" rtl="0">
              <a:spcBef>
                <a:spcPts val="480"/>
              </a:spcBef>
              <a:spcAft>
                <a:spcPts val="0"/>
              </a:spcAft>
              <a:buClr>
                <a:schemeClr val="lt1"/>
              </a:buClr>
              <a:buFont typeface="Arial"/>
              <a:buChar char="•"/>
              <a:defRPr sz="2400" b="0" i="0" u="none" strike="noStrike" cap="none" baseline="0">
                <a:solidFill>
                  <a:schemeClr val="lt1"/>
                </a:solidFill>
                <a:latin typeface="Arial"/>
                <a:ea typeface="Arial"/>
                <a:cs typeface="Arial"/>
                <a:sym typeface="Arial"/>
              </a:defRPr>
            </a:lvl2pPr>
            <a:lvl3pPr marL="1133475" marR="0" indent="-152400" algn="l" rtl="0">
              <a:spcBef>
                <a:spcPts val="440"/>
              </a:spcBef>
              <a:spcAft>
                <a:spcPts val="0"/>
              </a:spcAft>
              <a:buClr>
                <a:schemeClr val="lt1"/>
              </a:buClr>
              <a:buFont typeface="Arial"/>
              <a:buChar char="•"/>
              <a:defRPr sz="2200" b="0" i="0" u="none" strike="noStrike" cap="none" baseline="0">
                <a:solidFill>
                  <a:schemeClr val="lt1"/>
                </a:solidFill>
                <a:latin typeface="Arial"/>
                <a:ea typeface="Arial"/>
                <a:cs typeface="Arial"/>
                <a:sym typeface="Arial"/>
              </a:defRPr>
            </a:lvl3pPr>
            <a:lvl4pPr marL="1352550" marR="0" indent="-107950" algn="l" rtl="0">
              <a:spcBef>
                <a:spcPts val="400"/>
              </a:spcBef>
              <a:spcAft>
                <a:spcPts val="0"/>
              </a:spcAft>
              <a:buClr>
                <a:schemeClr val="lt1"/>
              </a:buClr>
              <a:buFont typeface="Arial"/>
              <a:buChar char="•"/>
              <a:defRPr sz="2000" b="0" i="0" u="none" strike="noStrike" cap="none" baseline="0">
                <a:solidFill>
                  <a:schemeClr val="lt1"/>
                </a:solidFill>
                <a:latin typeface="Arial"/>
                <a:ea typeface="Arial"/>
                <a:cs typeface="Arial"/>
                <a:sym typeface="Arial"/>
              </a:defRPr>
            </a:lvl4pPr>
            <a:lvl5pPr marL="1544638" marR="0" indent="-109537" algn="l" rtl="0">
              <a:spcBef>
                <a:spcPts val="400"/>
              </a:spcBef>
              <a:spcAft>
                <a:spcPts val="0"/>
              </a:spcAft>
              <a:buClr>
                <a:schemeClr val="lt1"/>
              </a:buClr>
              <a:buFont typeface="Arial"/>
              <a:buChar char="•"/>
              <a:defRPr sz="2000" b="0" i="0" u="none" strike="noStrike" cap="none" baseline="0">
                <a:solidFill>
                  <a:schemeClr val="lt1"/>
                </a:solidFill>
                <a:latin typeface="Arial"/>
                <a:ea typeface="Arial"/>
                <a:cs typeface="Arial"/>
                <a:sym typeface="Arial"/>
              </a:defRPr>
            </a:lvl5pPr>
            <a:lvl6pPr marL="1764792" marR="0" indent="-120142" algn="l" rtl="0">
              <a:spcBef>
                <a:spcPts val="360"/>
              </a:spcBef>
              <a:buClr>
                <a:schemeClr val="lt1"/>
              </a:buClr>
              <a:buFont typeface="Arial"/>
              <a:buChar char="•"/>
              <a:defRPr sz="1800" b="0" i="0" u="none" strike="noStrike" cap="none" baseline="0">
                <a:solidFill>
                  <a:schemeClr val="lt1"/>
                </a:solidFill>
                <a:latin typeface="Arial"/>
                <a:ea typeface="Arial"/>
                <a:cs typeface="Arial"/>
                <a:sym typeface="Arial"/>
              </a:defRPr>
            </a:lvl6pPr>
            <a:lvl7pPr marL="1965960" marR="0" indent="-127635" algn="l" rtl="0">
              <a:spcBef>
                <a:spcPts val="320"/>
              </a:spcBef>
              <a:buClr>
                <a:schemeClr val="lt1"/>
              </a:buClr>
              <a:buFont typeface="Arial"/>
              <a:buChar char="•"/>
              <a:defRPr sz="1600" b="0" i="0" u="none" strike="noStrike" cap="none" baseline="0">
                <a:solidFill>
                  <a:schemeClr val="lt1"/>
                </a:solidFill>
                <a:latin typeface="Arial"/>
                <a:ea typeface="Arial"/>
                <a:cs typeface="Arial"/>
                <a:sym typeface="Arial"/>
              </a:defRPr>
            </a:lvl7pPr>
            <a:lvl8pPr marL="2167128" marR="0" indent="-131953" algn="l" rtl="0">
              <a:spcBef>
                <a:spcPts val="280"/>
              </a:spcBef>
              <a:buClr>
                <a:schemeClr val="lt1"/>
              </a:buClr>
              <a:buFont typeface="Arial"/>
              <a:buChar char="•"/>
              <a:defRPr sz="1400" b="0" i="0" u="none" strike="noStrike" cap="none" baseline="0">
                <a:solidFill>
                  <a:schemeClr val="lt1"/>
                </a:solidFill>
                <a:latin typeface="Arial"/>
                <a:ea typeface="Arial"/>
                <a:cs typeface="Arial"/>
                <a:sym typeface="Arial"/>
              </a:defRPr>
            </a:lvl8pPr>
            <a:lvl9pPr marL="2368296" marR="0" indent="-129920" algn="l" rtl="0">
              <a:spcBef>
                <a:spcPts val="280"/>
              </a:spcBef>
              <a:buClr>
                <a:schemeClr val="lt1"/>
              </a:buClr>
              <a:buFont typeface="Arial"/>
              <a:buChar char="•"/>
              <a:defRPr sz="1400" b="0" i="0" u="none" strike="noStrike" cap="none" baseline="0">
                <a:solidFill>
                  <a:schemeClr val="lt1"/>
                </a:solidFill>
                <a:latin typeface="Arial"/>
                <a:ea typeface="Arial"/>
                <a:cs typeface="Arial"/>
                <a:sym typeface="Arial"/>
              </a:defRPr>
            </a:lvl9pPr>
          </a:lstStyle>
          <a:p>
            <a:endParaRPr/>
          </a:p>
        </p:txBody>
      </p:sp>
      <p:sp>
        <p:nvSpPr>
          <p:cNvPr id="7" name="Shape 7"/>
          <p:cNvSpPr txBox="1">
            <a:spLocks noGrp="1"/>
          </p:cNvSpPr>
          <p:nvPr>
            <p:ph type="dt" idx="10"/>
          </p:nvPr>
        </p:nvSpPr>
        <p:spPr>
          <a:xfrm>
            <a:off x="457200" y="6416675"/>
            <a:ext cx="2133599" cy="365125"/>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CBCBC"/>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8" name="Shape 8"/>
          <p:cNvSpPr txBox="1">
            <a:spLocks noGrp="1"/>
          </p:cNvSpPr>
          <p:nvPr>
            <p:ph type="ftr" idx="11"/>
          </p:nvPr>
        </p:nvSpPr>
        <p:spPr>
          <a:xfrm>
            <a:off x="3124200" y="6416675"/>
            <a:ext cx="2895600" cy="365125"/>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lt1"/>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9" name="Shape 9"/>
          <p:cNvSpPr txBox="1">
            <a:spLocks noGrp="1"/>
          </p:cNvSpPr>
          <p:nvPr>
            <p:ph type="sldNum" idx="12"/>
          </p:nvPr>
        </p:nvSpPr>
        <p:spPr>
          <a:xfrm>
            <a:off x="7924800" y="6416675"/>
            <a:ext cx="762000" cy="365125"/>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BCBCBC"/>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sz="4100" b="1" i="0" u="none" strike="noStrike" cap="none" baseline="0">
                <a:solidFill>
                  <a:srgbClr val="EFEFEF"/>
                </a:solidFill>
                <a:latin typeface="Arial"/>
                <a:ea typeface="Arial"/>
                <a:cs typeface="Arial"/>
                <a:sym typeface="Arial"/>
              </a:defRPr>
            </a:lvl1pPr>
            <a:lvl2pPr marL="0" marR="0" indent="0" algn="ctr" rtl="0">
              <a:spcBef>
                <a:spcPts val="0"/>
              </a:spcBef>
              <a:spcAft>
                <a:spcPts val="0"/>
              </a:spcAft>
              <a:defRPr sz="4100" b="1" i="0" u="none" strike="noStrike" cap="none" baseline="0">
                <a:solidFill>
                  <a:schemeClr val="lt1"/>
                </a:solidFill>
                <a:latin typeface="Arial"/>
                <a:ea typeface="Arial"/>
                <a:cs typeface="Arial"/>
                <a:sym typeface="Arial"/>
              </a:defRPr>
            </a:lvl2pPr>
            <a:lvl3pPr marL="0" marR="0" indent="0" algn="ctr" rtl="0">
              <a:spcBef>
                <a:spcPts val="0"/>
              </a:spcBef>
              <a:spcAft>
                <a:spcPts val="0"/>
              </a:spcAft>
              <a:defRPr sz="4100" b="1" i="0" u="none" strike="noStrike" cap="none" baseline="0">
                <a:solidFill>
                  <a:schemeClr val="lt1"/>
                </a:solidFill>
                <a:latin typeface="Arial"/>
                <a:ea typeface="Arial"/>
                <a:cs typeface="Arial"/>
                <a:sym typeface="Arial"/>
              </a:defRPr>
            </a:lvl3pPr>
            <a:lvl4pPr marL="0" marR="0" indent="0" algn="ctr" rtl="0">
              <a:spcBef>
                <a:spcPts val="0"/>
              </a:spcBef>
              <a:spcAft>
                <a:spcPts val="0"/>
              </a:spcAft>
              <a:defRPr sz="4100" b="1" i="0" u="none" strike="noStrike" cap="none" baseline="0">
                <a:solidFill>
                  <a:schemeClr val="lt1"/>
                </a:solidFill>
                <a:latin typeface="Arial"/>
                <a:ea typeface="Arial"/>
                <a:cs typeface="Arial"/>
                <a:sym typeface="Arial"/>
              </a:defRPr>
            </a:lvl4pPr>
            <a:lvl5pPr marL="0" marR="0" indent="0" algn="ctr" rtl="0">
              <a:spcBef>
                <a:spcPts val="0"/>
              </a:spcBef>
              <a:spcAft>
                <a:spcPts val="0"/>
              </a:spcAft>
              <a:defRPr sz="4100" b="1" i="0" u="none" strike="noStrike" cap="none" baseline="0">
                <a:solidFill>
                  <a:schemeClr val="lt1"/>
                </a:solidFill>
                <a:latin typeface="Arial"/>
                <a:ea typeface="Arial"/>
                <a:cs typeface="Arial"/>
                <a:sym typeface="Arial"/>
              </a:defRPr>
            </a:lvl5pPr>
            <a:lvl6pPr marL="457200" marR="0" indent="0" algn="ctr" rtl="0">
              <a:spcBef>
                <a:spcPts val="0"/>
              </a:spcBef>
              <a:spcAft>
                <a:spcPts val="0"/>
              </a:spcAft>
              <a:defRPr sz="4100" b="1" i="0" u="none" strike="noStrike" cap="none" baseline="0">
                <a:solidFill>
                  <a:schemeClr val="lt1"/>
                </a:solidFill>
                <a:latin typeface="Arial"/>
                <a:ea typeface="Arial"/>
                <a:cs typeface="Arial"/>
                <a:sym typeface="Arial"/>
              </a:defRPr>
            </a:lvl6pPr>
            <a:lvl7pPr marL="914400" marR="0" indent="0" algn="ctr" rtl="0">
              <a:spcBef>
                <a:spcPts val="0"/>
              </a:spcBef>
              <a:spcAft>
                <a:spcPts val="0"/>
              </a:spcAft>
              <a:defRPr sz="4100" b="1" i="0" u="none" strike="noStrike" cap="none" baseline="0">
                <a:solidFill>
                  <a:schemeClr val="lt1"/>
                </a:solidFill>
                <a:latin typeface="Arial"/>
                <a:ea typeface="Arial"/>
                <a:cs typeface="Arial"/>
                <a:sym typeface="Arial"/>
              </a:defRPr>
            </a:lvl7pPr>
            <a:lvl8pPr marL="1371600" marR="0" indent="0" algn="ctr" rtl="0">
              <a:spcBef>
                <a:spcPts val="0"/>
              </a:spcBef>
              <a:spcAft>
                <a:spcPts val="0"/>
              </a:spcAft>
              <a:defRPr sz="4100" b="1" i="0" u="none" strike="noStrike" cap="none" baseline="0">
                <a:solidFill>
                  <a:schemeClr val="lt1"/>
                </a:solidFill>
                <a:latin typeface="Arial"/>
                <a:ea typeface="Arial"/>
                <a:cs typeface="Arial"/>
                <a:sym typeface="Arial"/>
              </a:defRPr>
            </a:lvl8pPr>
            <a:lvl9pPr marL="1828800" marR="0" indent="0" algn="ctr" rtl="0">
              <a:spcBef>
                <a:spcPts val="0"/>
              </a:spcBef>
              <a:spcAft>
                <a:spcPts val="0"/>
              </a:spcAft>
              <a:defRPr sz="4100" b="1" i="0" u="none" strike="noStrike" cap="none" baseline="0">
                <a:solidFill>
                  <a:schemeClr val="lt1"/>
                </a:solidFill>
                <a:latin typeface="Arial"/>
                <a:ea typeface="Arial"/>
                <a:cs typeface="Arial"/>
                <a:sym typeface="Arial"/>
              </a:defRPr>
            </a:lvl9pPr>
          </a:lstStyle>
          <a:p>
            <a:endParaRPr/>
          </a:p>
        </p:txBody>
      </p:sp>
      <p:sp>
        <p:nvSpPr>
          <p:cNvPr id="45" name="Shape 45"/>
          <p:cNvSpPr txBox="1">
            <a:spLocks noGrp="1"/>
          </p:cNvSpPr>
          <p:nvPr>
            <p:ph type="body" idx="1"/>
          </p:nvPr>
        </p:nvSpPr>
        <p:spPr>
          <a:xfrm>
            <a:off x="457200" y="1600200"/>
            <a:ext cx="8229600" cy="4708524"/>
          </a:xfrm>
          <a:prstGeom prst="rect">
            <a:avLst/>
          </a:prstGeom>
          <a:noFill/>
          <a:ln>
            <a:noFill/>
          </a:ln>
        </p:spPr>
        <p:txBody>
          <a:bodyPr lIns="91425" tIns="91425" rIns="91425" bIns="91425" anchor="t" anchorCtr="0"/>
          <a:lstStyle>
            <a:lvl1pPr marL="547688" marR="0" indent="-350838" algn="l" rtl="0">
              <a:spcBef>
                <a:spcPts val="560"/>
              </a:spcBef>
              <a:spcAft>
                <a:spcPts val="0"/>
              </a:spcAft>
              <a:buClr>
                <a:srgbClr val="F9F9F9"/>
              </a:buClr>
              <a:buFont typeface="Arial"/>
              <a:buChar char="•"/>
              <a:defRPr sz="2800" b="0" i="0" u="none" strike="noStrike" cap="none" baseline="0">
                <a:solidFill>
                  <a:schemeClr val="lt1"/>
                </a:solidFill>
                <a:latin typeface="Arial"/>
                <a:ea typeface="Arial"/>
                <a:cs typeface="Arial"/>
                <a:sym typeface="Arial"/>
              </a:defRPr>
            </a:lvl1pPr>
            <a:lvl2pPr marL="868363" marR="0" indent="-211137" algn="l" rtl="0">
              <a:spcBef>
                <a:spcPts val="480"/>
              </a:spcBef>
              <a:spcAft>
                <a:spcPts val="0"/>
              </a:spcAft>
              <a:buClr>
                <a:schemeClr val="lt1"/>
              </a:buClr>
              <a:buFont typeface="Arial"/>
              <a:buChar char="•"/>
              <a:defRPr sz="2400" b="0" i="0" u="none" strike="noStrike" cap="none" baseline="0">
                <a:solidFill>
                  <a:schemeClr val="lt1"/>
                </a:solidFill>
                <a:latin typeface="Arial"/>
                <a:ea typeface="Arial"/>
                <a:cs typeface="Arial"/>
                <a:sym typeface="Arial"/>
              </a:defRPr>
            </a:lvl2pPr>
            <a:lvl3pPr marL="1133475" marR="0" indent="-152400" algn="l" rtl="0">
              <a:spcBef>
                <a:spcPts val="440"/>
              </a:spcBef>
              <a:spcAft>
                <a:spcPts val="0"/>
              </a:spcAft>
              <a:buClr>
                <a:schemeClr val="lt1"/>
              </a:buClr>
              <a:buFont typeface="Arial"/>
              <a:buChar char="•"/>
              <a:defRPr sz="2200" b="0" i="0" u="none" strike="noStrike" cap="none" baseline="0">
                <a:solidFill>
                  <a:schemeClr val="lt1"/>
                </a:solidFill>
                <a:latin typeface="Arial"/>
                <a:ea typeface="Arial"/>
                <a:cs typeface="Arial"/>
                <a:sym typeface="Arial"/>
              </a:defRPr>
            </a:lvl3pPr>
            <a:lvl4pPr marL="1352550" marR="0" indent="-107950" algn="l" rtl="0">
              <a:spcBef>
                <a:spcPts val="400"/>
              </a:spcBef>
              <a:spcAft>
                <a:spcPts val="0"/>
              </a:spcAft>
              <a:buClr>
                <a:schemeClr val="lt1"/>
              </a:buClr>
              <a:buFont typeface="Arial"/>
              <a:buChar char="•"/>
              <a:defRPr sz="2000" b="0" i="0" u="none" strike="noStrike" cap="none" baseline="0">
                <a:solidFill>
                  <a:schemeClr val="lt1"/>
                </a:solidFill>
                <a:latin typeface="Arial"/>
                <a:ea typeface="Arial"/>
                <a:cs typeface="Arial"/>
                <a:sym typeface="Arial"/>
              </a:defRPr>
            </a:lvl4pPr>
            <a:lvl5pPr marL="1544638" marR="0" indent="-109537" algn="l" rtl="0">
              <a:spcBef>
                <a:spcPts val="400"/>
              </a:spcBef>
              <a:spcAft>
                <a:spcPts val="0"/>
              </a:spcAft>
              <a:buClr>
                <a:schemeClr val="lt1"/>
              </a:buClr>
              <a:buFont typeface="Arial"/>
              <a:buChar char="•"/>
              <a:defRPr sz="2000" b="0" i="0" u="none" strike="noStrike" cap="none" baseline="0">
                <a:solidFill>
                  <a:schemeClr val="lt1"/>
                </a:solidFill>
                <a:latin typeface="Arial"/>
                <a:ea typeface="Arial"/>
                <a:cs typeface="Arial"/>
                <a:sym typeface="Arial"/>
              </a:defRPr>
            </a:lvl5pPr>
            <a:lvl6pPr marL="1764792" marR="0" indent="-120142" algn="l" rtl="0">
              <a:spcBef>
                <a:spcPts val="360"/>
              </a:spcBef>
              <a:buClr>
                <a:schemeClr val="lt1"/>
              </a:buClr>
              <a:buFont typeface="Arial"/>
              <a:buChar char="•"/>
              <a:defRPr sz="1800" b="0" i="0" u="none" strike="noStrike" cap="none" baseline="0">
                <a:solidFill>
                  <a:schemeClr val="lt1"/>
                </a:solidFill>
                <a:latin typeface="Arial"/>
                <a:ea typeface="Arial"/>
                <a:cs typeface="Arial"/>
                <a:sym typeface="Arial"/>
              </a:defRPr>
            </a:lvl6pPr>
            <a:lvl7pPr marL="1965960" marR="0" indent="-127635" algn="l" rtl="0">
              <a:spcBef>
                <a:spcPts val="320"/>
              </a:spcBef>
              <a:buClr>
                <a:schemeClr val="lt1"/>
              </a:buClr>
              <a:buFont typeface="Arial"/>
              <a:buChar char="•"/>
              <a:defRPr sz="1600" b="0" i="0" u="none" strike="noStrike" cap="none" baseline="0">
                <a:solidFill>
                  <a:schemeClr val="lt1"/>
                </a:solidFill>
                <a:latin typeface="Arial"/>
                <a:ea typeface="Arial"/>
                <a:cs typeface="Arial"/>
                <a:sym typeface="Arial"/>
              </a:defRPr>
            </a:lvl7pPr>
            <a:lvl8pPr marL="2167128" marR="0" indent="-131953" algn="l" rtl="0">
              <a:spcBef>
                <a:spcPts val="280"/>
              </a:spcBef>
              <a:buClr>
                <a:schemeClr val="lt1"/>
              </a:buClr>
              <a:buFont typeface="Arial"/>
              <a:buChar char="•"/>
              <a:defRPr sz="1400" b="0" i="0" u="none" strike="noStrike" cap="none" baseline="0">
                <a:solidFill>
                  <a:schemeClr val="lt1"/>
                </a:solidFill>
                <a:latin typeface="Arial"/>
                <a:ea typeface="Arial"/>
                <a:cs typeface="Arial"/>
                <a:sym typeface="Arial"/>
              </a:defRPr>
            </a:lvl8pPr>
            <a:lvl9pPr marL="2368296" marR="0" indent="-129920" algn="l" rtl="0">
              <a:spcBef>
                <a:spcPts val="280"/>
              </a:spcBef>
              <a:buClr>
                <a:schemeClr val="lt1"/>
              </a:buClr>
              <a:buFont typeface="Arial"/>
              <a:buChar char="•"/>
              <a:defRPr sz="1400" b="0" i="0" u="none" strike="noStrike" cap="none" baseline="0">
                <a:solidFill>
                  <a:schemeClr val="lt1"/>
                </a:solidFill>
                <a:latin typeface="Arial"/>
                <a:ea typeface="Arial"/>
                <a:cs typeface="Arial"/>
                <a:sym typeface="Arial"/>
              </a:defRPr>
            </a:lvl9pPr>
          </a:lstStyle>
          <a:p>
            <a:endParaRPr/>
          </a:p>
        </p:txBody>
      </p:sp>
      <p:sp>
        <p:nvSpPr>
          <p:cNvPr id="46" name="Shape 46"/>
          <p:cNvSpPr txBox="1">
            <a:spLocks noGrp="1"/>
          </p:cNvSpPr>
          <p:nvPr>
            <p:ph type="dt" idx="10"/>
          </p:nvPr>
        </p:nvSpPr>
        <p:spPr>
          <a:xfrm>
            <a:off x="457200" y="6416675"/>
            <a:ext cx="2133599" cy="365125"/>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CBCBC"/>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7" name="Shape 47"/>
          <p:cNvSpPr txBox="1">
            <a:spLocks noGrp="1"/>
          </p:cNvSpPr>
          <p:nvPr>
            <p:ph type="ftr" idx="11"/>
          </p:nvPr>
        </p:nvSpPr>
        <p:spPr>
          <a:xfrm>
            <a:off x="3124200" y="6416675"/>
            <a:ext cx="2895600" cy="365125"/>
          </a:xfrm>
          <a:prstGeom prst="rect">
            <a:avLst/>
          </a:prstGeom>
          <a:noFill/>
          <a:ln>
            <a:noFill/>
          </a:ln>
        </p:spPr>
        <p:txBody>
          <a:bodyPr lIns="91425" tIns="91425" rIns="91425" bIns="91425" anchor="b" anchorCtr="0"/>
          <a:lstStyle>
            <a:lvl1pPr marL="0" marR="0" indent="0" algn="l" rtl="0">
              <a:defRPr sz="1800" b="0" i="0" u="none" strike="noStrike" cap="none" baseline="0">
                <a:solidFill>
                  <a:schemeClr val="lt1"/>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7924800" y="6416675"/>
            <a:ext cx="762000" cy="365125"/>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BCBCBC"/>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T62PysJizXs&amp;feature=results_video&amp;playnext=1&amp;list=PL5FEEBF809217053D"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685800" y="1143000"/>
            <a:ext cx="7772400" cy="3886198"/>
          </a:xfrm>
          <a:prstGeom prst="rect">
            <a:avLst/>
          </a:prstGeom>
          <a:noFill/>
          <a:ln>
            <a:noFill/>
          </a:ln>
        </p:spPr>
        <p:txBody>
          <a:bodyPr lIns="45700" tIns="0" rIns="45700" bIns="0" anchor="b" anchorCtr="0">
            <a:noAutofit/>
          </a:bodyPr>
          <a:lstStyle/>
          <a:p>
            <a:pPr marL="0" marR="0" lvl="0" indent="0" algn="ctr" rtl="0">
              <a:lnSpc>
                <a:spcPct val="100000"/>
              </a:lnSpc>
              <a:spcBef>
                <a:spcPts val="0"/>
              </a:spcBef>
              <a:spcAft>
                <a:spcPts val="0"/>
              </a:spcAft>
              <a:buClr>
                <a:srgbClr val="EFEFEF"/>
              </a:buClr>
              <a:buSzPct val="25000"/>
              <a:buFont typeface="Arial"/>
              <a:buNone/>
            </a:pPr>
            <a:r>
              <a:rPr lang="en-US" sz="4300" b="1" i="0" u="none" strike="noStrike" cap="small" baseline="0">
                <a:solidFill>
                  <a:srgbClr val="EFEFEF"/>
                </a:solidFill>
                <a:latin typeface="Arial"/>
                <a:ea typeface="Arial"/>
                <a:cs typeface="Arial"/>
                <a:sym typeface="Arial"/>
              </a:rPr>
              <a:t>The Lexicon of Race in America</a:t>
            </a:r>
            <a:r>
              <a:rPr lang="en-US" sz="3250" b="1" i="0" u="none" strike="noStrike" cap="small" baseline="0">
                <a:solidFill>
                  <a:srgbClr val="EFEFEF"/>
                </a:solidFill>
                <a:latin typeface="Arial"/>
                <a:ea typeface="Arial"/>
                <a:cs typeface="Arial"/>
                <a:sym typeface="Arial"/>
              </a:rPr>
              <a:t>it’s not all just black and white</a:t>
            </a:r>
          </a:p>
        </p:txBody>
      </p:sp>
      <p:sp>
        <p:nvSpPr>
          <p:cNvPr id="54" name="Shape 54"/>
          <p:cNvSpPr txBox="1">
            <a:spLocks noGrp="1"/>
          </p:cNvSpPr>
          <p:nvPr>
            <p:ph type="subTitle" idx="1"/>
          </p:nvPr>
        </p:nvSpPr>
        <p:spPr>
          <a:xfrm>
            <a:off x="1371600" y="5486400"/>
            <a:ext cx="6400799" cy="533399"/>
          </a:xfrm>
          <a:prstGeom prst="rect">
            <a:avLst/>
          </a:prstGeom>
          <a:noFill/>
          <a:ln>
            <a:noFill/>
          </a:ln>
        </p:spPr>
        <p:txBody>
          <a:bodyPr lIns="91425" tIns="45700" rIns="91425" bIns="45700" anchor="t" anchorCtr="0">
            <a:noAutofit/>
          </a:bodyPr>
          <a:lstStyle/>
          <a:p>
            <a:pPr marL="0" marR="0" lvl="0" indent="0" algn="ctr" rtl="0">
              <a:spcBef>
                <a:spcPts val="560"/>
              </a:spcBef>
              <a:spcAft>
                <a:spcPts val="0"/>
              </a:spcAft>
              <a:buClr>
                <a:srgbClr val="F9F9F9"/>
              </a:buClr>
              <a:buSzPct val="25000"/>
              <a:buFont typeface="Arial"/>
              <a:buNone/>
            </a:pPr>
            <a:r>
              <a:rPr lang="en-US" sz="2800" b="0" i="0" u="none" strike="noStrike" cap="none" baseline="0">
                <a:solidFill>
                  <a:schemeClr val="lt1"/>
                </a:solidFill>
                <a:latin typeface="Arial"/>
                <a:ea typeface="Arial"/>
                <a:cs typeface="Arial"/>
                <a:sym typeface="Arial"/>
              </a:rPr>
              <a:t>*lexicon: the vocabulary of a language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612616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EFEFEF"/>
              </a:buClr>
              <a:buSzPct val="25000"/>
              <a:buFont typeface="Arial"/>
              <a:buNone/>
            </a:pPr>
            <a:r>
              <a:rPr lang="en-US" sz="3700" b="1" i="0" u="none" strike="noStrike" cap="none" baseline="0">
                <a:solidFill>
                  <a:srgbClr val="EFEFEF"/>
                </a:solidFill>
                <a:latin typeface="Arial"/>
                <a:ea typeface="Arial"/>
                <a:cs typeface="Arial"/>
                <a:sym typeface="Arial"/>
              </a:rPr>
              <a:t>Negro is not the “N”-word</a:t>
            </a:r>
            <a:br>
              <a:rPr lang="en-US" sz="3700" b="1" i="0" u="none" strike="noStrike" cap="none" baseline="0">
                <a:solidFill>
                  <a:srgbClr val="EFEFEF"/>
                </a:solidFill>
                <a:latin typeface="Arial"/>
                <a:ea typeface="Arial"/>
                <a:cs typeface="Arial"/>
                <a:sym typeface="Arial"/>
              </a:rPr>
            </a:br>
            <a:r>
              <a:rPr lang="en-US" sz="3700" b="1" i="0" u="none" strike="noStrike" cap="none" baseline="0">
                <a:solidFill>
                  <a:srgbClr val="EFEFEF"/>
                </a:solidFill>
                <a:latin typeface="Arial"/>
                <a:ea typeface="Arial"/>
                <a:cs typeface="Arial"/>
                <a:sym typeface="Arial"/>
              </a:rPr>
              <a:t/>
            </a:r>
            <a:br>
              <a:rPr lang="en-US" sz="3700" b="1" i="0" u="none" strike="noStrike" cap="none" baseline="0">
                <a:solidFill>
                  <a:srgbClr val="EFEFEF"/>
                </a:solidFill>
                <a:latin typeface="Arial"/>
                <a:ea typeface="Arial"/>
                <a:cs typeface="Arial"/>
                <a:sym typeface="Arial"/>
              </a:rPr>
            </a:br>
            <a:r>
              <a:rPr lang="en-US" sz="3700" b="1" i="0" u="none" strike="noStrike" cap="none" baseline="0">
                <a:solidFill>
                  <a:srgbClr val="EFEFEF"/>
                </a:solidFill>
                <a:latin typeface="Arial"/>
                <a:ea typeface="Arial"/>
                <a:cs typeface="Arial"/>
                <a:sym typeface="Arial"/>
              </a:rPr>
              <a:t>“…in the 2000 Census, more than 56,000 people wrote in </a:t>
            </a:r>
            <a:r>
              <a:rPr lang="en-US" sz="3700" b="1" i="1" u="none" strike="noStrike" cap="none" baseline="0">
                <a:solidFill>
                  <a:srgbClr val="EFEFEF"/>
                </a:solidFill>
                <a:latin typeface="Arial"/>
                <a:ea typeface="Arial"/>
                <a:cs typeface="Arial"/>
                <a:sym typeface="Arial"/>
              </a:rPr>
              <a:t>Negro </a:t>
            </a:r>
            <a:r>
              <a:rPr lang="en-US" sz="3700" b="1" i="0" u="none" strike="noStrike" cap="none" baseline="0">
                <a:solidFill>
                  <a:srgbClr val="EFEFEF"/>
                </a:solidFill>
                <a:latin typeface="Arial"/>
                <a:ea typeface="Arial"/>
                <a:cs typeface="Arial"/>
                <a:sym typeface="Arial"/>
              </a:rPr>
              <a:t>to describe their identity…Some people, it seems, still strongly identify with the term, which used to be a perfectly polite designation.” </a:t>
            </a:r>
            <a:r>
              <a:rPr lang="en-US" sz="1800" b="1" i="0" u="none" strike="noStrike" cap="none" baseline="0">
                <a:solidFill>
                  <a:srgbClr val="EFEFEF"/>
                </a:solidFill>
                <a:latin typeface="Arial"/>
                <a:ea typeface="Arial"/>
                <a:cs typeface="Arial"/>
                <a:sym typeface="Arial"/>
              </a:rPr>
              <a:t>(Kiviat, Barbara. “Should the Census Be Asking People if They Are 	Negro?” </a:t>
            </a:r>
            <a:r>
              <a:rPr lang="en-US" sz="1800" b="1" i="0" u="sng" strike="noStrike" cap="none" baseline="0">
                <a:solidFill>
                  <a:srgbClr val="EFEFEF"/>
                </a:solidFill>
                <a:latin typeface="Arial"/>
                <a:ea typeface="Arial"/>
                <a:cs typeface="Arial"/>
                <a:sym typeface="Arial"/>
              </a:rPr>
              <a:t>Time.</a:t>
            </a:r>
            <a:r>
              <a:rPr lang="en-US" sz="1800" b="1" i="0" u="none" strike="noStrike" cap="none" baseline="0">
                <a:solidFill>
                  <a:srgbClr val="EFEFEF"/>
                </a:solidFill>
                <a:latin typeface="Arial"/>
                <a:ea typeface="Arial"/>
                <a:cs typeface="Arial"/>
                <a:sym typeface="Arial"/>
              </a:rPr>
              <a:t> 23 Jan 2010. Web)</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74637"/>
            <a:ext cx="8229600" cy="5668962"/>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EFEFEF"/>
              </a:buClr>
              <a:buSzPct val="25000"/>
              <a:buFont typeface="Arial"/>
              <a:buNone/>
            </a:pPr>
            <a:r>
              <a:rPr lang="en-US" sz="3700" b="1" i="0" u="none" strike="noStrike" cap="none" baseline="0">
                <a:solidFill>
                  <a:srgbClr val="EFEFEF"/>
                </a:solidFill>
                <a:latin typeface="Arial"/>
                <a:ea typeface="Arial"/>
                <a:cs typeface="Arial"/>
                <a:sym typeface="Arial"/>
              </a:rPr>
              <a:t>“Colored” was polite, and then it was not:</a:t>
            </a:r>
            <a:br>
              <a:rPr lang="en-US" sz="3700" b="1" i="0" u="none" strike="noStrike" cap="none" baseline="0">
                <a:solidFill>
                  <a:srgbClr val="EFEFEF"/>
                </a:solidFill>
                <a:latin typeface="Arial"/>
                <a:ea typeface="Arial"/>
                <a:cs typeface="Arial"/>
                <a:sym typeface="Arial"/>
              </a:rPr>
            </a:br>
            <a:r>
              <a:rPr lang="en-US" sz="3700" b="1" i="0" u="none" strike="noStrike" cap="none" baseline="0">
                <a:solidFill>
                  <a:srgbClr val="EFEFEF"/>
                </a:solidFill>
                <a:latin typeface="Arial"/>
                <a:ea typeface="Arial"/>
                <a:cs typeface="Arial"/>
                <a:sym typeface="Arial"/>
              </a:rPr>
              <a:t/>
            </a:r>
            <a:br>
              <a:rPr lang="en-US" sz="3700" b="1" i="0" u="none" strike="noStrike" cap="none" baseline="0">
                <a:solidFill>
                  <a:srgbClr val="EFEFEF"/>
                </a:solidFill>
                <a:latin typeface="Arial"/>
                <a:ea typeface="Arial"/>
                <a:cs typeface="Arial"/>
                <a:sym typeface="Arial"/>
              </a:rPr>
            </a:br>
            <a:r>
              <a:rPr lang="en-US" sz="3700" b="1" i="0" u="none" strike="noStrike" cap="none" baseline="0">
                <a:solidFill>
                  <a:srgbClr val="EFEFEF"/>
                </a:solidFill>
                <a:latin typeface="Arial"/>
                <a:ea typeface="Arial"/>
                <a:cs typeface="Arial"/>
                <a:sym typeface="Arial"/>
              </a:rPr>
              <a:t>“… ‘colored people’ is a vulgar racist term, but ‘people of color’ is the absolute epitome of politically-correct…”</a:t>
            </a:r>
            <a:r>
              <a:rPr lang="en-US" sz="1800" b="1" i="0" u="none" strike="noStrike" cap="none" baseline="0">
                <a:solidFill>
                  <a:srgbClr val="EFEFEF"/>
                </a:solidFill>
                <a:latin typeface="Arial"/>
                <a:ea typeface="Arial"/>
                <a:cs typeface="Arial"/>
                <a:sym typeface="Arial"/>
              </a:rPr>
              <a:t>(Skeet, Christopher. “People of Color.” </a:t>
            </a:r>
            <a:r>
              <a:rPr lang="en-US" sz="1800" b="1" i="0" u="sng" strike="noStrike" cap="none" baseline="0">
                <a:solidFill>
                  <a:srgbClr val="EFEFEF"/>
                </a:solidFill>
                <a:latin typeface="Arial"/>
                <a:ea typeface="Arial"/>
                <a:cs typeface="Arial"/>
                <a:sym typeface="Arial"/>
              </a:rPr>
              <a:t>Chicago Flame</a:t>
            </a:r>
            <a:r>
              <a:rPr lang="en-US" sz="1800" b="1" i="0" u="none" strike="noStrike" cap="none" baseline="0">
                <a:solidFill>
                  <a:srgbClr val="EFEFEF"/>
                </a:solidFill>
                <a:latin typeface="Arial"/>
                <a:ea typeface="Arial"/>
                <a:cs typeface="Arial"/>
                <a:sym typeface="Arial"/>
              </a:rPr>
              <a:t>. College Media 	Network. April 3, 2010. Web)</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597376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EFEFEF"/>
              </a:buClr>
              <a:buSzPct val="25000"/>
              <a:buFont typeface="Arial"/>
              <a:buNone/>
            </a:pPr>
            <a:r>
              <a:rPr lang="en-US" sz="3700" b="1" i="0" u="none" strike="noStrike" cap="none" baseline="0">
                <a:solidFill>
                  <a:srgbClr val="EFEFEF"/>
                </a:solidFill>
                <a:latin typeface="Arial"/>
                <a:ea typeface="Arial"/>
                <a:cs typeface="Arial"/>
                <a:sym typeface="Arial"/>
              </a:rPr>
              <a:t>“African-American” was academic, then fashionable…               </a:t>
            </a:r>
            <a:r>
              <a:rPr lang="en-US" sz="3250" b="1" i="0" u="none" strike="noStrike" cap="none" baseline="0">
                <a:solidFill>
                  <a:srgbClr val="EFEFEF"/>
                </a:solidFill>
                <a:latin typeface="Arial"/>
                <a:ea typeface="Arial"/>
                <a:cs typeface="Arial"/>
                <a:sym typeface="Arial"/>
              </a:rPr>
              <a:t>In any event, the name that we use -</a:t>
            </a:r>
            <a:br>
              <a:rPr lang="en-US" sz="3250" b="1" i="0" u="none" strike="noStrike" cap="none" baseline="0">
                <a:solidFill>
                  <a:srgbClr val="EFEFEF"/>
                </a:solidFill>
                <a:latin typeface="Arial"/>
                <a:ea typeface="Arial"/>
                <a:cs typeface="Arial"/>
                <a:sym typeface="Arial"/>
              </a:rPr>
            </a:br>
            <a:r>
              <a:rPr lang="en-US" sz="3250" b="1" i="0" u="none" strike="noStrike" cap="none" baseline="0">
                <a:solidFill>
                  <a:srgbClr val="EFEFEF"/>
                </a:solidFill>
                <a:latin typeface="Arial"/>
                <a:ea typeface="Arial"/>
                <a:cs typeface="Arial"/>
                <a:sym typeface="Arial"/>
              </a:rPr>
              <a:t/>
            </a:r>
            <a:br>
              <a:rPr lang="en-US" sz="3250" b="1" i="0" u="none" strike="noStrike" cap="none" baseline="0">
                <a:solidFill>
                  <a:srgbClr val="EFEFEF"/>
                </a:solidFill>
                <a:latin typeface="Arial"/>
                <a:ea typeface="Arial"/>
                <a:cs typeface="Arial"/>
                <a:sym typeface="Arial"/>
              </a:rPr>
            </a:br>
            <a:r>
              <a:rPr lang="en-US" sz="3250" b="1" i="0" u="none" strike="noStrike" cap="none" baseline="0">
                <a:solidFill>
                  <a:srgbClr val="EFEFEF"/>
                </a:solidFill>
                <a:latin typeface="Arial"/>
                <a:ea typeface="Arial"/>
                <a:cs typeface="Arial"/>
                <a:sym typeface="Arial"/>
              </a:rPr>
              <a:t> “…is at the root of a bitter national controversy over proper designation for identifiable Americans of African descent.”</a:t>
            </a:r>
            <a:r>
              <a:rPr lang="en-US" sz="1800" b="1" i="0" u="none" strike="noStrike" cap="none" baseline="0">
                <a:solidFill>
                  <a:srgbClr val="EFEFEF"/>
                </a:solidFill>
                <a:latin typeface="Arial"/>
                <a:ea typeface="Arial"/>
                <a:cs typeface="Arial"/>
                <a:sym typeface="Arial"/>
              </a:rPr>
              <a:t>(Bennett, Lerone, jr. “What’s in a Name? Negro vs. Afro-American vs. 	Black” </a:t>
            </a:r>
            <a:r>
              <a:rPr lang="en-US" sz="1800" b="1" i="0" u="sng" strike="noStrike" cap="none" baseline="0">
                <a:solidFill>
                  <a:srgbClr val="EFEFEF"/>
                </a:solidFill>
                <a:latin typeface="Arial"/>
                <a:ea typeface="Arial"/>
                <a:cs typeface="Arial"/>
                <a:sym typeface="Arial"/>
              </a:rPr>
              <a:t>Ebony</a:t>
            </a:r>
            <a:r>
              <a:rPr lang="en-US" sz="1800" b="1" i="0" u="none" strike="noStrike" cap="none" baseline="0">
                <a:solidFill>
                  <a:srgbClr val="EFEFEF"/>
                </a:solidFill>
                <a:latin typeface="Arial"/>
                <a:ea typeface="Arial"/>
                <a:cs typeface="Arial"/>
                <a:sym typeface="Arial"/>
              </a:rPr>
              <a:t> 23. November 1967:  46 -48, 50-52, 54. Web)</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597376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EFEFEF"/>
              </a:buClr>
              <a:buSzPct val="25000"/>
              <a:buFont typeface="Arial"/>
              <a:buNone/>
            </a:pPr>
            <a:r>
              <a:rPr lang="en-US" sz="2900" b="1" i="0" u="none" strike="noStrike" cap="none" baseline="0">
                <a:solidFill>
                  <a:srgbClr val="EFEFEF"/>
                </a:solidFill>
                <a:latin typeface="Arial"/>
                <a:ea typeface="Arial"/>
                <a:cs typeface="Arial"/>
                <a:sym typeface="Arial"/>
              </a:rPr>
              <a:t>“People of Color” is inclusive:</a:t>
            </a:r>
            <a:br>
              <a:rPr lang="en-US" sz="2900" b="1" i="0" u="none" strike="noStrike" cap="none" baseline="0">
                <a:solidFill>
                  <a:srgbClr val="EFEFEF"/>
                </a:solidFill>
                <a:latin typeface="Arial"/>
                <a:ea typeface="Arial"/>
                <a:cs typeface="Arial"/>
                <a:sym typeface="Arial"/>
              </a:rPr>
            </a:br>
            <a:r>
              <a:rPr lang="en-US" sz="2900" b="1" i="0" u="none" strike="noStrike" cap="none" baseline="0">
                <a:solidFill>
                  <a:srgbClr val="EFEFEF"/>
                </a:solidFill>
                <a:latin typeface="Arial"/>
                <a:ea typeface="Arial"/>
                <a:cs typeface="Arial"/>
                <a:sym typeface="Arial"/>
              </a:rPr>
              <a:t/>
            </a:r>
            <a:br>
              <a:rPr lang="en-US" sz="2900" b="1" i="0" u="none" strike="noStrike" cap="none" baseline="0">
                <a:solidFill>
                  <a:srgbClr val="EFEFEF"/>
                </a:solidFill>
                <a:latin typeface="Arial"/>
                <a:ea typeface="Arial"/>
                <a:cs typeface="Arial"/>
                <a:sym typeface="Arial"/>
              </a:rPr>
            </a:br>
            <a:r>
              <a:rPr lang="en-US" sz="2900" b="1" i="0" u="none" strike="noStrike" cap="none" baseline="0">
                <a:solidFill>
                  <a:srgbClr val="EFEFEF"/>
                </a:solidFill>
                <a:latin typeface="Arial"/>
                <a:ea typeface="Arial"/>
                <a:cs typeface="Arial"/>
                <a:sym typeface="Arial"/>
              </a:rPr>
              <a:t>…or is it?</a:t>
            </a:r>
            <a:br>
              <a:rPr lang="en-US" sz="2900" b="1" i="0" u="none" strike="noStrike" cap="none" baseline="0">
                <a:solidFill>
                  <a:srgbClr val="EFEFEF"/>
                </a:solidFill>
                <a:latin typeface="Arial"/>
                <a:ea typeface="Arial"/>
                <a:cs typeface="Arial"/>
                <a:sym typeface="Arial"/>
              </a:rPr>
            </a:br>
            <a:r>
              <a:rPr lang="en-US" sz="2900" b="1" i="0" u="none" strike="noStrike" cap="none" baseline="0">
                <a:solidFill>
                  <a:srgbClr val="EFEFEF"/>
                </a:solidFill>
                <a:latin typeface="Arial"/>
                <a:ea typeface="Arial"/>
                <a:cs typeface="Arial"/>
                <a:sym typeface="Arial"/>
              </a:rPr>
              <a:t/>
            </a:r>
            <a:br>
              <a:rPr lang="en-US" sz="2900" b="1" i="0" u="none" strike="noStrike" cap="none" baseline="0">
                <a:solidFill>
                  <a:srgbClr val="EFEFEF"/>
                </a:solidFill>
                <a:latin typeface="Arial"/>
                <a:ea typeface="Arial"/>
                <a:cs typeface="Arial"/>
                <a:sym typeface="Arial"/>
              </a:rPr>
            </a:br>
            <a:r>
              <a:rPr lang="en-US" sz="2900" b="1" i="0" u="none" strike="noStrike" cap="none" baseline="0">
                <a:solidFill>
                  <a:srgbClr val="EFEFEF"/>
                </a:solidFill>
                <a:latin typeface="Arial"/>
                <a:ea typeface="Arial"/>
                <a:cs typeface="Arial"/>
                <a:sym typeface="Arial"/>
              </a:rPr>
              <a:t>“Martin Luther King said something once about not judging people by the color of their skin, but by the content of their character…We all bleed red, we’re all American citizens and, most importantly, we’re equal human beings.”</a:t>
            </a:r>
            <a:r>
              <a:rPr lang="en-US" sz="1800" b="1" i="0" u="none" strike="noStrike" cap="none" baseline="0">
                <a:solidFill>
                  <a:srgbClr val="EFEFEF"/>
                </a:solidFill>
                <a:latin typeface="Arial"/>
                <a:ea typeface="Arial"/>
                <a:cs typeface="Arial"/>
                <a:sym typeface="Arial"/>
              </a:rPr>
              <a:t>(Skeet, Christopher. “People of Color.” </a:t>
            </a:r>
            <a:r>
              <a:rPr lang="en-US" sz="1800" b="1" i="0" u="sng" strike="noStrike" cap="none" baseline="0">
                <a:solidFill>
                  <a:srgbClr val="EFEFEF"/>
                </a:solidFill>
                <a:latin typeface="Arial"/>
                <a:ea typeface="Arial"/>
                <a:cs typeface="Arial"/>
                <a:sym typeface="Arial"/>
              </a:rPr>
              <a:t>Chicago Flame</a:t>
            </a:r>
            <a:r>
              <a:rPr lang="en-US" sz="1800" b="1" i="0" u="none" strike="noStrike" cap="none" baseline="0">
                <a:solidFill>
                  <a:srgbClr val="EFEFEF"/>
                </a:solidFill>
                <a:latin typeface="Arial"/>
                <a:ea typeface="Arial"/>
                <a:cs typeface="Arial"/>
                <a:sym typeface="Arial"/>
              </a:rPr>
              <a:t>. College Media 	Network. April 3, 2010. Web)</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350837"/>
            <a:ext cx="8229600" cy="6278562"/>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EFEFEF"/>
              </a:buClr>
              <a:buSzPct val="25000"/>
              <a:buFont typeface="Arial"/>
              <a:buNone/>
            </a:pPr>
            <a:r>
              <a:rPr lang="en-US" sz="3250" b="1" i="0" u="none" strike="noStrike" cap="none" baseline="0">
                <a:solidFill>
                  <a:srgbClr val="EFEFEF"/>
                </a:solidFill>
                <a:latin typeface="Arial"/>
                <a:ea typeface="Arial"/>
                <a:cs typeface="Arial"/>
                <a:sym typeface="Arial"/>
              </a:rPr>
              <a:t>…and How about </a:t>
            </a:r>
            <a:r>
              <a:rPr lang="en-US" sz="3250" b="1" i="1" u="none" strike="noStrike" cap="none" baseline="0">
                <a:solidFill>
                  <a:srgbClr val="EFEFEF"/>
                </a:solidFill>
                <a:latin typeface="Arial"/>
                <a:ea typeface="Arial"/>
                <a:cs typeface="Arial"/>
                <a:sym typeface="Arial"/>
              </a:rPr>
              <a:t>that</a:t>
            </a:r>
            <a:r>
              <a:rPr lang="en-US" sz="3250" b="1" i="0" u="none" strike="noStrike" cap="none" baseline="0">
                <a:solidFill>
                  <a:srgbClr val="EFEFEF"/>
                </a:solidFill>
                <a:latin typeface="Arial"/>
                <a:ea typeface="Arial"/>
                <a:cs typeface="Arial"/>
                <a:sym typeface="Arial"/>
              </a:rPr>
              <a:t> “N”-word?</a:t>
            </a:r>
            <a:r>
              <a:rPr lang="en-US" sz="2800" b="1" i="0" u="none" strike="noStrike" cap="none" baseline="0">
                <a:solidFill>
                  <a:srgbClr val="EFEFEF"/>
                </a:solidFill>
                <a:latin typeface="Arial"/>
                <a:ea typeface="Arial"/>
                <a:cs typeface="Arial"/>
                <a:sym typeface="Arial"/>
              </a:rPr>
              <a:t>nigger </a:t>
            </a:r>
            <a:r>
              <a:rPr lang="en-US" sz="2800" b="1" i="1" u="none" strike="noStrike" cap="none" baseline="0">
                <a:solidFill>
                  <a:srgbClr val="EFEFEF"/>
                </a:solidFill>
                <a:latin typeface="Arial"/>
                <a:ea typeface="Arial"/>
                <a:cs typeface="Arial"/>
                <a:sym typeface="Arial"/>
              </a:rPr>
              <a:t>noun </a:t>
            </a:r>
            <a:r>
              <a:rPr lang="en-US" sz="2800" b="1" i="0" u="none" strike="noStrike" cap="none" baseline="0">
                <a:solidFill>
                  <a:srgbClr val="EFEFEF"/>
                </a:solidFill>
                <a:latin typeface="Arial"/>
                <a:ea typeface="Arial"/>
                <a:cs typeface="Arial"/>
                <a:sym typeface="Arial"/>
              </a:rPr>
              <a:t>1: NEGRO – usually taken to be offensive </a:t>
            </a:r>
            <a:br>
              <a:rPr lang="en-US" sz="2800" b="1" i="0" u="none" strike="noStrike" cap="none" baseline="0">
                <a:solidFill>
                  <a:srgbClr val="EFEFEF"/>
                </a:solidFill>
                <a:latin typeface="Arial"/>
                <a:ea typeface="Arial"/>
                <a:cs typeface="Arial"/>
                <a:sym typeface="Arial"/>
              </a:rPr>
            </a:br>
            <a:r>
              <a:rPr lang="en-US" sz="2800" b="1" i="0" u="none" strike="noStrike" cap="none" baseline="0">
                <a:solidFill>
                  <a:srgbClr val="EFEFEF"/>
                </a:solidFill>
                <a:latin typeface="Arial"/>
                <a:ea typeface="Arial"/>
                <a:cs typeface="Arial"/>
                <a:sym typeface="Arial"/>
              </a:rPr>
              <a:t/>
            </a:r>
            <a:br>
              <a:rPr lang="en-US" sz="2800" b="1" i="0" u="none" strike="noStrike" cap="none" baseline="0">
                <a:solidFill>
                  <a:srgbClr val="EFEFEF"/>
                </a:solidFill>
                <a:latin typeface="Arial"/>
                <a:ea typeface="Arial"/>
                <a:cs typeface="Arial"/>
                <a:sym typeface="Arial"/>
              </a:rPr>
            </a:br>
            <a:r>
              <a:rPr lang="en-US" sz="2800" b="1" i="0" u="none" strike="noStrike" cap="none" baseline="0">
                <a:solidFill>
                  <a:srgbClr val="EFEFEF"/>
                </a:solidFill>
                <a:latin typeface="Arial"/>
                <a:ea typeface="Arial"/>
                <a:cs typeface="Arial"/>
                <a:sym typeface="Arial"/>
              </a:rPr>
              <a:t>2: a member of any dark skinned race – 	usually taken to be offensive </a:t>
            </a:r>
            <a:br>
              <a:rPr lang="en-US" sz="2800" b="1" i="0" u="none" strike="noStrike" cap="none" baseline="0">
                <a:solidFill>
                  <a:srgbClr val="EFEFEF"/>
                </a:solidFill>
                <a:latin typeface="Arial"/>
                <a:ea typeface="Arial"/>
                <a:cs typeface="Arial"/>
                <a:sym typeface="Arial"/>
              </a:rPr>
            </a:br>
            <a:r>
              <a:rPr lang="en-US" sz="2800" b="1" i="0" u="none" strike="noStrike" cap="none" baseline="0">
                <a:solidFill>
                  <a:srgbClr val="EFEFEF"/>
                </a:solidFill>
                <a:latin typeface="Arial"/>
                <a:ea typeface="Arial"/>
                <a:cs typeface="Arial"/>
                <a:sym typeface="Arial"/>
              </a:rPr>
              <a:t/>
            </a:r>
            <a:br>
              <a:rPr lang="en-US" sz="2800" b="1" i="0" u="none" strike="noStrike" cap="none" baseline="0">
                <a:solidFill>
                  <a:srgbClr val="EFEFEF"/>
                </a:solidFill>
                <a:latin typeface="Arial"/>
                <a:ea typeface="Arial"/>
                <a:cs typeface="Arial"/>
                <a:sym typeface="Arial"/>
              </a:rPr>
            </a:br>
            <a:r>
              <a:rPr lang="en-US" sz="2800" b="1" i="0" u="none" strike="noStrike" cap="none" baseline="0">
                <a:solidFill>
                  <a:srgbClr val="EFEFEF"/>
                </a:solidFill>
                <a:latin typeface="Arial"/>
                <a:ea typeface="Arial"/>
                <a:cs typeface="Arial"/>
                <a:sym typeface="Arial"/>
              </a:rPr>
              <a:t>3: a member of a socially disadvantaged 	class of persons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74637"/>
            <a:ext cx="8229600" cy="6126161"/>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EFEFEF"/>
              </a:buClr>
              <a:buSzPct val="25000"/>
              <a:buFont typeface="Arial"/>
              <a:buNone/>
            </a:pPr>
            <a:r>
              <a:rPr lang="en-US" sz="3700" b="1" i="0" u="none" strike="noStrike" cap="none" baseline="0">
                <a:solidFill>
                  <a:srgbClr val="EFEFEF"/>
                </a:solidFill>
                <a:latin typeface="Arial"/>
                <a:ea typeface="Arial"/>
                <a:cs typeface="Arial"/>
                <a:sym typeface="Arial"/>
              </a:rPr>
              <a:t>As you watch this debate between scholars, consider:</a:t>
            </a:r>
            <a:r>
              <a:rPr lang="en-US" sz="1600" b="1" i="0" u="none" strike="noStrike" cap="none" baseline="0">
                <a:solidFill>
                  <a:srgbClr val="EFEFEF"/>
                </a:solidFill>
                <a:latin typeface="Arial"/>
                <a:ea typeface="Arial"/>
                <a:cs typeface="Arial"/>
                <a:sym typeface="Arial"/>
              </a:rPr>
              <a:t> </a:t>
            </a:r>
            <a:r>
              <a:rPr lang="en-US" sz="1600" b="1" i="0" u="sng" strike="noStrike" cap="none" baseline="0">
                <a:solidFill>
                  <a:schemeClr val="hlink"/>
                </a:solidFill>
                <a:latin typeface="Arial"/>
                <a:ea typeface="Arial"/>
                <a:cs typeface="Arial"/>
                <a:sym typeface="Arial"/>
                <a:hlinkClick r:id="rId3"/>
              </a:rPr>
              <a:t>Youtube "Funeral of the N-word"</a:t>
            </a:r>
            <a:r>
              <a:rPr lang="en-US" sz="1600" b="1" i="0" u="none" strike="noStrike" cap="none" baseline="0">
                <a:solidFill>
                  <a:srgbClr val="EFEFEF"/>
                </a:solidFill>
                <a:latin typeface="Arial"/>
                <a:ea typeface="Arial"/>
                <a:cs typeface="Arial"/>
                <a:sym typeface="Arial"/>
              </a:rPr>
              <a:t> </a:t>
            </a:r>
            <a:r>
              <a:rPr lang="en-US" sz="2800" b="1" i="0" u="none" strike="noStrike" cap="none" baseline="0">
                <a:solidFill>
                  <a:srgbClr val="EFEFEF"/>
                </a:solidFill>
                <a:latin typeface="Arial"/>
                <a:ea typeface="Arial"/>
                <a:cs typeface="Arial"/>
                <a:sym typeface="Arial"/>
              </a:rPr>
              <a:t>What does the word mean/can it mean 	different things?</a:t>
            </a:r>
            <a:br>
              <a:rPr lang="en-US" sz="2800" b="1" i="0" u="none" strike="noStrike" cap="none" baseline="0">
                <a:solidFill>
                  <a:srgbClr val="EFEFEF"/>
                </a:solidFill>
                <a:latin typeface="Arial"/>
                <a:ea typeface="Arial"/>
                <a:cs typeface="Arial"/>
                <a:sym typeface="Arial"/>
              </a:rPr>
            </a:br>
            <a:r>
              <a:rPr lang="en-US" sz="2800" b="1" i="0" u="none" strike="noStrike" cap="none" baseline="0">
                <a:solidFill>
                  <a:srgbClr val="EFEFEF"/>
                </a:solidFill>
                <a:latin typeface="Arial"/>
                <a:ea typeface="Arial"/>
                <a:cs typeface="Arial"/>
                <a:sym typeface="Arial"/>
              </a:rPr>
              <a:t>Who should use it (if anyone)?</a:t>
            </a:r>
            <a:br>
              <a:rPr lang="en-US" sz="2800" b="1" i="0" u="none" strike="noStrike" cap="none" baseline="0">
                <a:solidFill>
                  <a:srgbClr val="EFEFEF"/>
                </a:solidFill>
                <a:latin typeface="Arial"/>
                <a:ea typeface="Arial"/>
                <a:cs typeface="Arial"/>
                <a:sym typeface="Arial"/>
              </a:rPr>
            </a:br>
            <a:r>
              <a:rPr lang="en-US" sz="2800" b="1" i="0" u="none" strike="noStrike" cap="none" baseline="0">
                <a:solidFill>
                  <a:srgbClr val="EFEFEF"/>
                </a:solidFill>
                <a:latin typeface="Arial"/>
                <a:ea typeface="Arial"/>
                <a:cs typeface="Arial"/>
                <a:sym typeface="Arial"/>
              </a:rPr>
              <a:t>Can words be “owned”?</a:t>
            </a:r>
            <a:br>
              <a:rPr lang="en-US" sz="2800" b="1" i="0" u="none" strike="noStrike" cap="none" baseline="0">
                <a:solidFill>
                  <a:srgbClr val="EFEFEF"/>
                </a:solidFill>
                <a:latin typeface="Arial"/>
                <a:ea typeface="Arial"/>
                <a:cs typeface="Arial"/>
                <a:sym typeface="Arial"/>
              </a:rPr>
            </a:br>
            <a:r>
              <a:rPr lang="en-US" sz="2800" b="1" i="0" u="none" strike="noStrike" cap="none" baseline="0">
                <a:solidFill>
                  <a:srgbClr val="EFEFEF"/>
                </a:solidFill>
                <a:latin typeface="Arial"/>
                <a:ea typeface="Arial"/>
                <a:cs typeface="Arial"/>
                <a:sym typeface="Arial"/>
              </a:rPr>
              <a:t>Do words define how we feel about 	ourselves?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304800"/>
            <a:ext cx="8229600" cy="5897562"/>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EFEFEF"/>
              </a:buClr>
              <a:buSzPct val="25000"/>
              <a:buFont typeface="Arial"/>
              <a:buNone/>
            </a:pPr>
            <a:r>
              <a:rPr lang="en-US" sz="3250" b="1" i="0" u="none" strike="noStrike" cap="none" baseline="0">
                <a:solidFill>
                  <a:srgbClr val="EFEFEF"/>
                </a:solidFill>
                <a:latin typeface="Arial"/>
                <a:ea typeface="Arial"/>
                <a:cs typeface="Arial"/>
                <a:sym typeface="Arial"/>
              </a:rPr>
              <a:t>Unit One packet page 3:</a:t>
            </a:r>
            <a:br>
              <a:rPr lang="en-US" sz="3250" b="1" i="0" u="none" strike="noStrike" cap="none" baseline="0">
                <a:solidFill>
                  <a:srgbClr val="EFEFEF"/>
                </a:solidFill>
                <a:latin typeface="Arial"/>
                <a:ea typeface="Arial"/>
                <a:cs typeface="Arial"/>
                <a:sym typeface="Arial"/>
              </a:rPr>
            </a:br>
            <a:r>
              <a:rPr lang="en-US" sz="3250" b="1" i="0" u="none" strike="noStrike" cap="none" baseline="0">
                <a:solidFill>
                  <a:srgbClr val="EFEFEF"/>
                </a:solidFill>
                <a:latin typeface="Arial"/>
                <a:ea typeface="Arial"/>
                <a:cs typeface="Arial"/>
                <a:sym typeface="Arial"/>
              </a:rPr>
              <a:t> </a:t>
            </a:r>
            <a:br>
              <a:rPr lang="en-US" sz="3250" b="1" i="0" u="none" strike="noStrike" cap="none" baseline="0">
                <a:solidFill>
                  <a:srgbClr val="EFEFEF"/>
                </a:solidFill>
                <a:latin typeface="Arial"/>
                <a:ea typeface="Arial"/>
                <a:cs typeface="Arial"/>
                <a:sym typeface="Arial"/>
              </a:rPr>
            </a:br>
            <a:r>
              <a:rPr lang="en-US" sz="3250" b="1" i="0" u="none" strike="noStrike" cap="none" baseline="0">
                <a:solidFill>
                  <a:srgbClr val="EFEFEF"/>
                </a:solidFill>
                <a:latin typeface="Arial"/>
                <a:ea typeface="Arial"/>
                <a:cs typeface="Arial"/>
                <a:sym typeface="Arial"/>
              </a:rPr>
              <a:t>“What do you think?”</a:t>
            </a:r>
            <a:r>
              <a:rPr lang="en-US" sz="2500" b="1" i="0" u="none" strike="noStrike" cap="none" baseline="0">
                <a:solidFill>
                  <a:srgbClr val="EFEFEF"/>
                </a:solidFill>
                <a:latin typeface="Arial"/>
                <a:ea typeface="Arial"/>
                <a:cs typeface="Arial"/>
                <a:sym typeface="Arial"/>
              </a:rPr>
              <a:t>1 Should schools continue to teach literary 	works where derogatory language is used?</a:t>
            </a:r>
            <a:br>
              <a:rPr lang="en-US" sz="2500" b="1" i="0" u="none" strike="noStrike" cap="none" baseline="0">
                <a:solidFill>
                  <a:srgbClr val="EFEFEF"/>
                </a:solidFill>
                <a:latin typeface="Arial"/>
                <a:ea typeface="Arial"/>
                <a:cs typeface="Arial"/>
                <a:sym typeface="Arial"/>
              </a:rPr>
            </a:br>
            <a:r>
              <a:rPr lang="en-US" sz="2500" b="1" i="0" u="none" strike="noStrike" cap="none" baseline="0">
                <a:solidFill>
                  <a:srgbClr val="EFEFEF"/>
                </a:solidFill>
                <a:latin typeface="Arial"/>
                <a:ea typeface="Arial"/>
                <a:cs typeface="Arial"/>
                <a:sym typeface="Arial"/>
              </a:rPr>
              <a:t/>
            </a:r>
            <a:br>
              <a:rPr lang="en-US" sz="2500" b="1" i="0" u="none" strike="noStrike" cap="none" baseline="0">
                <a:solidFill>
                  <a:srgbClr val="EFEFEF"/>
                </a:solidFill>
                <a:latin typeface="Arial"/>
                <a:ea typeface="Arial"/>
                <a:cs typeface="Arial"/>
                <a:sym typeface="Arial"/>
              </a:rPr>
            </a:br>
            <a:r>
              <a:rPr lang="en-US" sz="2500" b="1" i="0" u="none" strike="noStrike" cap="none" baseline="0">
                <a:solidFill>
                  <a:srgbClr val="EFEFEF"/>
                </a:solidFill>
                <a:latin typeface="Arial"/>
                <a:ea typeface="Arial"/>
                <a:cs typeface="Arial"/>
                <a:sym typeface="Arial"/>
              </a:rPr>
              <a:t>2 Should publishers re-issue books that contain 	derogatory language?</a:t>
            </a:r>
            <a:br>
              <a:rPr lang="en-US" sz="2500" b="1" i="0" u="none" strike="noStrike" cap="none" baseline="0">
                <a:solidFill>
                  <a:srgbClr val="EFEFEF"/>
                </a:solidFill>
                <a:latin typeface="Arial"/>
                <a:ea typeface="Arial"/>
                <a:cs typeface="Arial"/>
                <a:sym typeface="Arial"/>
              </a:rPr>
            </a:br>
            <a:r>
              <a:rPr lang="en-US" sz="2500" b="1" i="0" u="none" strike="noStrike" cap="none" baseline="0">
                <a:solidFill>
                  <a:srgbClr val="EFEFEF"/>
                </a:solidFill>
                <a:latin typeface="Arial"/>
                <a:ea typeface="Arial"/>
                <a:cs typeface="Arial"/>
                <a:sym typeface="Arial"/>
              </a:rPr>
              <a:t/>
            </a:r>
            <a:br>
              <a:rPr lang="en-US" sz="2500" b="1" i="0" u="none" strike="noStrike" cap="none" baseline="0">
                <a:solidFill>
                  <a:srgbClr val="EFEFEF"/>
                </a:solidFill>
                <a:latin typeface="Arial"/>
                <a:ea typeface="Arial"/>
                <a:cs typeface="Arial"/>
                <a:sym typeface="Arial"/>
              </a:rPr>
            </a:br>
            <a:r>
              <a:rPr lang="en-US" sz="2500" b="1" i="0" u="none" strike="noStrike" cap="none" baseline="0">
                <a:solidFill>
                  <a:srgbClr val="EFEFEF"/>
                </a:solidFill>
                <a:latin typeface="Arial"/>
                <a:ea typeface="Arial"/>
                <a:cs typeface="Arial"/>
                <a:sym typeface="Arial"/>
              </a:rPr>
              <a:t>3 Should students read words aloud in class that 	may be offensive to other students?</a:t>
            </a:r>
          </a:p>
        </p:txBody>
      </p:sp>
    </p:spTree>
  </p:cSld>
  <p:clrMapOvr>
    <a:masterClrMapping/>
  </p:clrMapOvr>
  <p:transition spd="slow">
    <p:cut/>
  </p:transition>
</p:sld>
</file>

<file path=ppt/theme/theme1.xml><?xml version="1.0" encoding="utf-8"?>
<a:theme xmlns:a="http://schemas.openxmlformats.org/drawingml/2006/main">
  <a:themeElements>
    <a:clrScheme name="Apex 1">
      <a:dk1>
        <a:srgbClr val="FFFFFF"/>
      </a:dk1>
      <a:lt1>
        <a:srgbClr val="000000"/>
      </a:lt1>
      <a:dk2>
        <a:srgbClr val="F8F8F8"/>
      </a:dk2>
      <a:lt2>
        <a:srgbClr val="000000"/>
      </a:lt2>
      <a:accent1>
        <a:srgbClr val="DDDDDD"/>
      </a:accent1>
      <a:accent2>
        <a:srgbClr val="B2B2B2"/>
      </a:accent2>
      <a:accent3>
        <a:srgbClr val="000000"/>
      </a:accent3>
      <a:accent4>
        <a:srgbClr val="DDDDDD"/>
      </a:accent4>
      <a:accent5>
        <a:srgbClr val="B2B2B2"/>
      </a:accent5>
      <a:accent6>
        <a:srgbClr val="000000"/>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1_Apex 1">
      <a:dk1>
        <a:srgbClr val="FFFFFF"/>
      </a:dk1>
      <a:lt1>
        <a:srgbClr val="000000"/>
      </a:lt1>
      <a:dk2>
        <a:srgbClr val="F8F8F8"/>
      </a:dk2>
      <a:lt2>
        <a:srgbClr val="000000"/>
      </a:lt2>
      <a:accent1>
        <a:srgbClr val="DDDDDD"/>
      </a:accent1>
      <a:accent2>
        <a:srgbClr val="B2B2B2"/>
      </a:accent2>
      <a:accent3>
        <a:srgbClr val="000000"/>
      </a:accent3>
      <a:accent4>
        <a:srgbClr val="DDDDDD"/>
      </a:accent4>
      <a:accent5>
        <a:srgbClr val="B2B2B2"/>
      </a:accent5>
      <a:accent6>
        <a:srgbClr val="000000"/>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Words>
  <Application>Microsoft Office PowerPoint</Application>
  <PresentationFormat>On-screen Show (4:3)</PresentationFormat>
  <Paragraphs>9</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
      <vt:lpstr/>
      <vt:lpstr>The Lexicon of Race in Americait’s not all just black and white</vt:lpstr>
      <vt:lpstr>Negro is not the “N”-word  “…in the 2000 Census, more than 56,000 people wrote in Negro to describe their identity…Some people, it seems, still strongly identify with the term, which used to be a perfectly polite designation.” (Kiviat, Barbara. “Should the Census Be Asking People if They Are  Negro?” Time. 23 Jan 2010. Web)</vt:lpstr>
      <vt:lpstr>“Colored” was polite, and then it was not:  “… ‘colored people’ is a vulgar racist term, but ‘people of color’ is the absolute epitome of politically-correct…”(Skeet, Christopher. “People of Color.” Chicago Flame. College Media  Network. April 3, 2010. Web)</vt:lpstr>
      <vt:lpstr>“African-American” was academic, then fashionable…               In any event, the name that we use -   “…is at the root of a bitter national controversy over proper designation for identifiable Americans of African descent.”(Bennett, Lerone, jr. “What’s in a Name? Negro vs. Afro-American vs.  Black” Ebony 23. November 1967:  46 -48, 50-52, 54. Web)</vt:lpstr>
      <vt:lpstr>“People of Color” is inclusive:  …or is it?  “Martin Luther King said something once about not judging people by the color of their skin, but by the content of their character…We all bleed red, we’re all American citizens and, most importantly, we’re equal human beings.”(Skeet, Christopher. “People of Color.” Chicago Flame. College Media  Network. April 3, 2010. Web)</vt:lpstr>
      <vt:lpstr>…and How about that “N”-word?nigger noun 1: NEGRO – usually taken to be offensive   2: a member of any dark skinned race –  usually taken to be offensive   3: a member of a socially disadvantaged  class of persons</vt:lpstr>
      <vt:lpstr>As you watch this debate between scholars, consider: Youtube "Funeral of the N-word" What does the word mean/can it mean  different things? Who should use it (if anyone)? Can words be “owned”? Do words define how we feel about  ourselves?</vt:lpstr>
      <vt:lpstr>Unit One packet page 3:   “What do you think?”1 Should schools continue to teach literary  works where derogatory language is used?  2 Should publishers re-issue books that contain  derogatory language?  3 Should students read words aloud in class that  may be offensive to other students?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Lexicon of Race in Americait’s not all just black and white</dc:title>
  <dc:creator>Joye Server</dc:creator>
  <cp:lastModifiedBy>fcboe</cp:lastModifiedBy>
  <cp:revision>1</cp:revision>
  <dcterms:modified xsi:type="dcterms:W3CDTF">2013-02-28T20:16:02Z</dcterms:modified>
</cp:coreProperties>
</file>