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1BD4-6183-4FEE-B470-E4902D982972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5BB3-7ED9-475B-93D2-4B7D67E52F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1BD4-6183-4FEE-B470-E4902D982972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5BB3-7ED9-475B-93D2-4B7D67E52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1BD4-6183-4FEE-B470-E4902D982972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5BB3-7ED9-475B-93D2-4B7D67E52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1BD4-6183-4FEE-B470-E4902D982972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5BB3-7ED9-475B-93D2-4B7D67E52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1BD4-6183-4FEE-B470-E4902D982972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F775BB3-7ED9-475B-93D2-4B7D67E52F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1BD4-6183-4FEE-B470-E4902D982972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5BB3-7ED9-475B-93D2-4B7D67E52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1BD4-6183-4FEE-B470-E4902D982972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5BB3-7ED9-475B-93D2-4B7D67E52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1BD4-6183-4FEE-B470-E4902D982972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5BB3-7ED9-475B-93D2-4B7D67E52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1BD4-6183-4FEE-B470-E4902D982972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5BB3-7ED9-475B-93D2-4B7D67E52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1BD4-6183-4FEE-B470-E4902D982972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5BB3-7ED9-475B-93D2-4B7D67E52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1BD4-6183-4FEE-B470-E4902D982972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5BB3-7ED9-475B-93D2-4B7D67E52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FE1BD4-6183-4FEE-B470-E4902D982972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775BB3-7ED9-475B-93D2-4B7D67E52FA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8/27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Tuesday, 8/27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1</a:t>
            </a:r>
            <a:r>
              <a:rPr lang="en-US" b="1" dirty="0"/>
              <a:t>) it says here on the bottle label that the baddest reaction to this here medicine would be drowsiness so your alright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2) at the beginning of class ms </a:t>
            </a:r>
            <a:r>
              <a:rPr lang="en-US" b="1" dirty="0" err="1"/>
              <a:t>kenney</a:t>
            </a:r>
            <a:r>
              <a:rPr lang="en-US" b="1" dirty="0"/>
              <a:t> took attendance assigns new work and homework was checked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1) The bottle label says that the worst reaction to this medicine would be drowsiness, so you’re all right.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2) At the beginning of class, Ms. Kenney took attendance, assigned new work, and checked the homework.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r>
              <a:rPr lang="en-US" b="1" dirty="0" smtClean="0"/>
              <a:t>Finish reading "The </a:t>
            </a:r>
            <a:r>
              <a:rPr lang="en-US" b="1" dirty="0" smtClean="0"/>
              <a:t>Death of </a:t>
            </a:r>
            <a:r>
              <a:rPr lang="en-US" b="1" dirty="0" err="1" smtClean="0"/>
              <a:t>Enkidu</a:t>
            </a:r>
            <a:r>
              <a:rPr lang="en-US" b="1" dirty="0" smtClean="0"/>
              <a:t>” &amp; </a:t>
            </a:r>
            <a:r>
              <a:rPr lang="en-US" b="1" dirty="0" smtClean="0"/>
              <a:t>“The Search for Everlasting Life” and discuss</a:t>
            </a:r>
            <a:r>
              <a:rPr lang="en-US" b="1" dirty="0" smtClean="0"/>
              <a:t>.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Continue working </a:t>
            </a:r>
            <a:r>
              <a:rPr lang="en-US" b="1" dirty="0" smtClean="0"/>
              <a:t>on graphic organizer &amp; answer guided reading questions. </a:t>
            </a:r>
            <a:endParaRPr lang="en-US" b="1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Due dates: Guided reading </a:t>
            </a:r>
            <a:r>
              <a:rPr lang="en-US" b="1" smtClean="0">
                <a:solidFill>
                  <a:srgbClr val="C00000"/>
                </a:solidFill>
              </a:rPr>
              <a:t>questions due TBA. 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Graphic organizer due when we finish reading </a:t>
            </a:r>
            <a:r>
              <a:rPr lang="en-US" b="1" i="1" dirty="0" smtClean="0">
                <a:solidFill>
                  <a:srgbClr val="C00000"/>
                </a:solidFill>
              </a:rPr>
              <a:t>The Epic of Gilgamesh. 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143</TotalTime>
  <Words>160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Tuesday, 8/27</vt:lpstr>
      <vt:lpstr>Bell Ringer: Tuesday, 8/27</vt:lpstr>
      <vt:lpstr>Corrected Versions: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8/27</dc:title>
  <dc:creator>fcboe</dc:creator>
  <cp:lastModifiedBy>fcboe</cp:lastModifiedBy>
  <cp:revision>6</cp:revision>
  <dcterms:created xsi:type="dcterms:W3CDTF">2013-08-27T17:44:16Z</dcterms:created>
  <dcterms:modified xsi:type="dcterms:W3CDTF">2013-08-27T20:08:07Z</dcterms:modified>
</cp:coreProperties>
</file>